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9" r:id="rId2"/>
    <p:sldId id="268" r:id="rId3"/>
    <p:sldId id="257" r:id="rId4"/>
    <p:sldId id="259" r:id="rId5"/>
    <p:sldId id="265" r:id="rId6"/>
    <p:sldId id="261" r:id="rId7"/>
    <p:sldId id="264" r:id="rId8"/>
    <p:sldId id="266" r:id="rId9"/>
    <p:sldId id="267" r:id="rId10"/>
    <p:sldId id="262" r:id="rId11"/>
    <p:sldId id="260"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E3C00C96-3990-432F-B4B6-F5A09FE0826B}">
          <p14:sldIdLst>
            <p14:sldId id="269"/>
            <p14:sldId id="268"/>
            <p14:sldId id="257"/>
            <p14:sldId id="259"/>
            <p14:sldId id="265"/>
            <p14:sldId id="261"/>
            <p14:sldId id="264"/>
            <p14:sldId id="266"/>
            <p14:sldId id="267"/>
            <p14:sldId id="262"/>
            <p14:sldId id="260"/>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BBA"/>
    <a:srgbClr val="97D4E9"/>
    <a:srgbClr val="50B4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D1B4C8-410F-4F29-BD08-D663868860CA}" v="15" dt="2023-03-02T14:18:48.721"/>
    <p1510:client id="{AF4A7396-FC30-4ABF-AA78-26D7D8123825}" v="114" dt="2023-03-01T14:16:3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448" autoAdjust="0"/>
  </p:normalViewPr>
  <p:slideViewPr>
    <p:cSldViewPr snapToGrid="0">
      <p:cViewPr varScale="1">
        <p:scale>
          <a:sx n="100" d="100"/>
          <a:sy n="100" d="100"/>
        </p:scale>
        <p:origin x="9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ke Cuelenaere" userId="00746ad7-3561-4280-9781-15fd96c1d275" providerId="ADAL" clId="{AF4A7396-FC30-4ABF-AA78-26D7D8123825}"/>
    <pc:docChg chg="undo custSel addSld delSld modSld sldOrd modMainMaster modSection">
      <pc:chgData name="Ilke Cuelenaere" userId="00746ad7-3561-4280-9781-15fd96c1d275" providerId="ADAL" clId="{AF4A7396-FC30-4ABF-AA78-26D7D8123825}" dt="2023-03-01T14:36:38.651" v="7308" actId="20577"/>
      <pc:docMkLst>
        <pc:docMk/>
      </pc:docMkLst>
      <pc:sldChg chg="addSp modSp del mod">
        <pc:chgData name="Ilke Cuelenaere" userId="00746ad7-3561-4280-9781-15fd96c1d275" providerId="ADAL" clId="{AF4A7396-FC30-4ABF-AA78-26D7D8123825}" dt="2023-02-21T14:03:53.183" v="2428" actId="2696"/>
        <pc:sldMkLst>
          <pc:docMk/>
          <pc:sldMk cId="3621020763" sldId="256"/>
        </pc:sldMkLst>
        <pc:spChg chg="mod">
          <ac:chgData name="Ilke Cuelenaere" userId="00746ad7-3561-4280-9781-15fd96c1d275" providerId="ADAL" clId="{AF4A7396-FC30-4ABF-AA78-26D7D8123825}" dt="2022-08-12T13:27:03.373" v="78" actId="20577"/>
          <ac:spMkLst>
            <pc:docMk/>
            <pc:sldMk cId="3621020763" sldId="256"/>
            <ac:spMk id="2" creationId="{C4AD6D83-C648-4C55-9ED6-EF058D9AF8BE}"/>
          </ac:spMkLst>
        </pc:spChg>
        <pc:spChg chg="mod">
          <ac:chgData name="Ilke Cuelenaere" userId="00746ad7-3561-4280-9781-15fd96c1d275" providerId="ADAL" clId="{AF4A7396-FC30-4ABF-AA78-26D7D8123825}" dt="2022-12-28T08:42:42.055" v="1270" actId="20577"/>
          <ac:spMkLst>
            <pc:docMk/>
            <pc:sldMk cId="3621020763" sldId="256"/>
            <ac:spMk id="3" creationId="{591DA164-9843-4665-9107-5D6FEBBB1436}"/>
          </ac:spMkLst>
        </pc:spChg>
        <pc:picChg chg="add mod">
          <ac:chgData name="Ilke Cuelenaere" userId="00746ad7-3561-4280-9781-15fd96c1d275" providerId="ADAL" clId="{AF4A7396-FC30-4ABF-AA78-26D7D8123825}" dt="2023-02-21T13:54:15.331" v="2337" actId="29295"/>
          <ac:picMkLst>
            <pc:docMk/>
            <pc:sldMk cId="3621020763" sldId="256"/>
            <ac:picMk id="5" creationId="{440A553B-83F3-5355-658E-6954C64ED986}"/>
          </ac:picMkLst>
        </pc:picChg>
      </pc:sldChg>
      <pc:sldChg chg="addSp delSp modSp new mod modNotesTx">
        <pc:chgData name="Ilke Cuelenaere" userId="00746ad7-3561-4280-9781-15fd96c1d275" providerId="ADAL" clId="{AF4A7396-FC30-4ABF-AA78-26D7D8123825}" dt="2023-03-01T13:59:36.257" v="4516" actId="20577"/>
        <pc:sldMkLst>
          <pc:docMk/>
          <pc:sldMk cId="1594558297" sldId="257"/>
        </pc:sldMkLst>
        <pc:spChg chg="mod">
          <ac:chgData name="Ilke Cuelenaere" userId="00746ad7-3561-4280-9781-15fd96c1d275" providerId="ADAL" clId="{AF4A7396-FC30-4ABF-AA78-26D7D8123825}" dt="2023-02-22T13:54:54.828" v="2878" actId="207"/>
          <ac:spMkLst>
            <pc:docMk/>
            <pc:sldMk cId="1594558297" sldId="257"/>
            <ac:spMk id="2" creationId="{E40C1A32-A5B7-6247-29BE-CF491C4ACC06}"/>
          </ac:spMkLst>
        </pc:spChg>
        <pc:spChg chg="del mod">
          <ac:chgData name="Ilke Cuelenaere" userId="00746ad7-3561-4280-9781-15fd96c1d275" providerId="ADAL" clId="{AF4A7396-FC30-4ABF-AA78-26D7D8123825}" dt="2023-02-21T15:14:43.055" v="2582" actId="478"/>
          <ac:spMkLst>
            <pc:docMk/>
            <pc:sldMk cId="1594558297" sldId="257"/>
            <ac:spMk id="3" creationId="{DCA52DEA-FD1F-86DB-66A7-33474BCFB1D2}"/>
          </ac:spMkLst>
        </pc:spChg>
        <pc:spChg chg="add del mod">
          <ac:chgData name="Ilke Cuelenaere" userId="00746ad7-3561-4280-9781-15fd96c1d275" providerId="ADAL" clId="{AF4A7396-FC30-4ABF-AA78-26D7D8123825}" dt="2023-02-21T14:55:37.373" v="2562" actId="478"/>
          <ac:spMkLst>
            <pc:docMk/>
            <pc:sldMk cId="1594558297" sldId="257"/>
            <ac:spMk id="6" creationId="{1E4341DB-4D4F-EAF7-6EF8-B8BD62EA6DF8}"/>
          </ac:spMkLst>
        </pc:spChg>
        <pc:spChg chg="add del">
          <ac:chgData name="Ilke Cuelenaere" userId="00746ad7-3561-4280-9781-15fd96c1d275" providerId="ADAL" clId="{AF4A7396-FC30-4ABF-AA78-26D7D8123825}" dt="2023-02-22T08:50:58.931" v="2597" actId="478"/>
          <ac:spMkLst>
            <pc:docMk/>
            <pc:sldMk cId="1594558297" sldId="257"/>
            <ac:spMk id="7" creationId="{FFC9BE44-E05A-AF2C-7000-BD523C4AB99F}"/>
          </ac:spMkLst>
        </pc:spChg>
        <pc:spChg chg="add del mod">
          <ac:chgData name="Ilke Cuelenaere" userId="00746ad7-3561-4280-9781-15fd96c1d275" providerId="ADAL" clId="{AF4A7396-FC30-4ABF-AA78-26D7D8123825}" dt="2023-02-22T08:55:31.311" v="2679" actId="478"/>
          <ac:spMkLst>
            <pc:docMk/>
            <pc:sldMk cId="1594558297" sldId="257"/>
            <ac:spMk id="8" creationId="{CD3C56AD-349D-68C8-0005-D191006BA8F9}"/>
          </ac:spMkLst>
        </pc:spChg>
        <pc:spChg chg="add mod">
          <ac:chgData name="Ilke Cuelenaere" userId="00746ad7-3561-4280-9781-15fd96c1d275" providerId="ADAL" clId="{AF4A7396-FC30-4ABF-AA78-26D7D8123825}" dt="2023-02-22T08:56:29.534" v="2717" actId="1076"/>
          <ac:spMkLst>
            <pc:docMk/>
            <pc:sldMk cId="1594558297" sldId="257"/>
            <ac:spMk id="24" creationId="{39E86067-5D88-828F-D6C9-F3DDF9FD7175}"/>
          </ac:spMkLst>
        </pc:spChg>
        <pc:spChg chg="add mod">
          <ac:chgData name="Ilke Cuelenaere" userId="00746ad7-3561-4280-9781-15fd96c1d275" providerId="ADAL" clId="{AF4A7396-FC30-4ABF-AA78-26D7D8123825}" dt="2023-02-22T08:57:16.675" v="2754" actId="1076"/>
          <ac:spMkLst>
            <pc:docMk/>
            <pc:sldMk cId="1594558297" sldId="257"/>
            <ac:spMk id="25" creationId="{D86F46B0-B1B5-A51E-602E-5029F24CD960}"/>
          </ac:spMkLst>
        </pc:spChg>
        <pc:spChg chg="add mod">
          <ac:chgData name="Ilke Cuelenaere" userId="00746ad7-3561-4280-9781-15fd96c1d275" providerId="ADAL" clId="{AF4A7396-FC30-4ABF-AA78-26D7D8123825}" dt="2023-02-22T08:56:22.211" v="2715" actId="1076"/>
          <ac:spMkLst>
            <pc:docMk/>
            <pc:sldMk cId="1594558297" sldId="257"/>
            <ac:spMk id="28" creationId="{292EAF79-7C23-A5D2-7CD2-A6F9F8A0B3D1}"/>
          </ac:spMkLst>
        </pc:spChg>
        <pc:spChg chg="add mod">
          <ac:chgData name="Ilke Cuelenaere" userId="00746ad7-3561-4280-9781-15fd96c1d275" providerId="ADAL" clId="{AF4A7396-FC30-4ABF-AA78-26D7D8123825}" dt="2023-02-22T08:56:45.584" v="2727" actId="20577"/>
          <ac:spMkLst>
            <pc:docMk/>
            <pc:sldMk cId="1594558297" sldId="257"/>
            <ac:spMk id="29" creationId="{92E1FE85-1440-0B16-6694-723E5898A6C5}"/>
          </ac:spMkLst>
        </pc:spChg>
        <pc:spChg chg="add mod">
          <ac:chgData name="Ilke Cuelenaere" userId="00746ad7-3561-4280-9781-15fd96c1d275" providerId="ADAL" clId="{AF4A7396-FC30-4ABF-AA78-26D7D8123825}" dt="2023-02-22T08:57:09.889" v="2753" actId="1076"/>
          <ac:spMkLst>
            <pc:docMk/>
            <pc:sldMk cId="1594558297" sldId="257"/>
            <ac:spMk id="30" creationId="{90A9F687-016D-D139-69CD-CB7DA23719A7}"/>
          </ac:spMkLst>
        </pc:spChg>
        <pc:picChg chg="add mod">
          <ac:chgData name="Ilke Cuelenaere" userId="00746ad7-3561-4280-9781-15fd96c1d275" providerId="ADAL" clId="{AF4A7396-FC30-4ABF-AA78-26D7D8123825}" dt="2023-02-21T15:15:17.136" v="2589" actId="1076"/>
          <ac:picMkLst>
            <pc:docMk/>
            <pc:sldMk cId="1594558297" sldId="257"/>
            <ac:picMk id="4" creationId="{71212CCA-145B-5A1A-37AB-32ECBD960A88}"/>
          </ac:picMkLst>
        </pc:picChg>
        <pc:picChg chg="add mod">
          <ac:chgData name="Ilke Cuelenaere" userId="00746ad7-3561-4280-9781-15fd96c1d275" providerId="ADAL" clId="{AF4A7396-FC30-4ABF-AA78-26D7D8123825}" dt="2023-02-22T14:59:25.822" v="3707" actId="1076"/>
          <ac:picMkLst>
            <pc:docMk/>
            <pc:sldMk cId="1594558297" sldId="257"/>
            <ac:picMk id="5" creationId="{F5407376-CA2F-6470-7F87-CF68D17F1704}"/>
          </ac:picMkLst>
        </pc:picChg>
        <pc:picChg chg="add del mod">
          <ac:chgData name="Ilke Cuelenaere" userId="00746ad7-3561-4280-9781-15fd96c1d275" providerId="ADAL" clId="{AF4A7396-FC30-4ABF-AA78-26D7D8123825}" dt="2023-02-22T08:50:17.505" v="2590" actId="478"/>
          <ac:picMkLst>
            <pc:docMk/>
            <pc:sldMk cId="1594558297" sldId="257"/>
            <ac:picMk id="10" creationId="{631E3287-B3EA-2058-9B3C-0BB6B891E4AE}"/>
          </ac:picMkLst>
        </pc:picChg>
        <pc:cxnChg chg="add mod">
          <ac:chgData name="Ilke Cuelenaere" userId="00746ad7-3561-4280-9781-15fd96c1d275" providerId="ADAL" clId="{AF4A7396-FC30-4ABF-AA78-26D7D8123825}" dt="2023-02-22T14:59:34.981" v="3708" actId="14100"/>
          <ac:cxnSpMkLst>
            <pc:docMk/>
            <pc:sldMk cId="1594558297" sldId="257"/>
            <ac:cxnSpMk id="11" creationId="{F978EE5E-88D7-2904-BAAB-593C61A24511}"/>
          </ac:cxnSpMkLst>
        </pc:cxnChg>
        <pc:cxnChg chg="add del mod">
          <ac:chgData name="Ilke Cuelenaere" userId="00746ad7-3561-4280-9781-15fd96c1d275" providerId="ADAL" clId="{AF4A7396-FC30-4ABF-AA78-26D7D8123825}" dt="2023-02-22T08:51:47.689" v="2603" actId="11529"/>
          <ac:cxnSpMkLst>
            <pc:docMk/>
            <pc:sldMk cId="1594558297" sldId="257"/>
            <ac:cxnSpMk id="13" creationId="{08B2F51A-8B42-210D-2DB4-E7850FDB0DFF}"/>
          </ac:cxnSpMkLst>
        </pc:cxnChg>
        <pc:cxnChg chg="add mod">
          <ac:chgData name="Ilke Cuelenaere" userId="00746ad7-3561-4280-9781-15fd96c1d275" providerId="ADAL" clId="{AF4A7396-FC30-4ABF-AA78-26D7D8123825}" dt="2023-02-22T14:59:38.794" v="3709" actId="14100"/>
          <ac:cxnSpMkLst>
            <pc:docMk/>
            <pc:sldMk cId="1594558297" sldId="257"/>
            <ac:cxnSpMk id="15" creationId="{61BA35B2-FB94-B8FE-5D0D-1871D0CB85E8}"/>
          </ac:cxnSpMkLst>
        </pc:cxnChg>
        <pc:cxnChg chg="add mod">
          <ac:chgData name="Ilke Cuelenaere" userId="00746ad7-3561-4280-9781-15fd96c1d275" providerId="ADAL" clId="{AF4A7396-FC30-4ABF-AA78-26D7D8123825}" dt="2023-02-22T14:59:45.397" v="3710" actId="14100"/>
          <ac:cxnSpMkLst>
            <pc:docMk/>
            <pc:sldMk cId="1594558297" sldId="257"/>
            <ac:cxnSpMk id="17" creationId="{369145BE-53AF-300D-010D-C8F74EC3764E}"/>
          </ac:cxnSpMkLst>
        </pc:cxnChg>
        <pc:cxnChg chg="add mod">
          <ac:chgData name="Ilke Cuelenaere" userId="00746ad7-3561-4280-9781-15fd96c1d275" providerId="ADAL" clId="{AF4A7396-FC30-4ABF-AA78-26D7D8123825}" dt="2023-02-22T14:59:51.692" v="3712" actId="14100"/>
          <ac:cxnSpMkLst>
            <pc:docMk/>
            <pc:sldMk cId="1594558297" sldId="257"/>
            <ac:cxnSpMk id="20" creationId="{180EA1E6-99E5-6C00-58CF-2C696421270F}"/>
          </ac:cxnSpMkLst>
        </pc:cxnChg>
        <pc:cxnChg chg="add mod">
          <ac:chgData name="Ilke Cuelenaere" userId="00746ad7-3561-4280-9781-15fd96c1d275" providerId="ADAL" clId="{AF4A7396-FC30-4ABF-AA78-26D7D8123825}" dt="2023-02-22T14:59:48.678" v="3711" actId="14100"/>
          <ac:cxnSpMkLst>
            <pc:docMk/>
            <pc:sldMk cId="1594558297" sldId="257"/>
            <ac:cxnSpMk id="23" creationId="{0228692F-555A-BCF8-E5C5-BDB866236124}"/>
          </ac:cxnSpMkLst>
        </pc:cxnChg>
      </pc:sldChg>
      <pc:sldChg chg="modSp add del mod">
        <pc:chgData name="Ilke Cuelenaere" userId="00746ad7-3561-4280-9781-15fd96c1d275" providerId="ADAL" clId="{AF4A7396-FC30-4ABF-AA78-26D7D8123825}" dt="2022-08-12T13:41:03.150" v="105" actId="2696"/>
        <pc:sldMkLst>
          <pc:docMk/>
          <pc:sldMk cId="4030069394" sldId="257"/>
        </pc:sldMkLst>
        <pc:spChg chg="mod">
          <ac:chgData name="Ilke Cuelenaere" userId="00746ad7-3561-4280-9781-15fd96c1d275" providerId="ADAL" clId="{AF4A7396-FC30-4ABF-AA78-26D7D8123825}" dt="2022-08-12T13:27:19.199" v="100" actId="20577"/>
          <ac:spMkLst>
            <pc:docMk/>
            <pc:sldMk cId="4030069394" sldId="257"/>
            <ac:spMk id="3" creationId="{45322A21-3D9F-4FAD-B769-517B22B1E732}"/>
          </ac:spMkLst>
        </pc:spChg>
      </pc:sldChg>
      <pc:sldChg chg="new del">
        <pc:chgData name="Ilke Cuelenaere" userId="00746ad7-3561-4280-9781-15fd96c1d275" providerId="ADAL" clId="{AF4A7396-FC30-4ABF-AA78-26D7D8123825}" dt="2022-08-12T13:27:50.808" v="103" actId="680"/>
        <pc:sldMkLst>
          <pc:docMk/>
          <pc:sldMk cId="4228461628" sldId="257"/>
        </pc:sldMkLst>
      </pc:sldChg>
      <pc:sldChg chg="del">
        <pc:chgData name="Ilke Cuelenaere" userId="00746ad7-3561-4280-9781-15fd96c1d275" providerId="ADAL" clId="{AF4A7396-FC30-4ABF-AA78-26D7D8123825}" dt="2022-08-12T13:26:31.928" v="0" actId="47"/>
        <pc:sldMkLst>
          <pc:docMk/>
          <pc:sldMk cId="2074888015" sldId="258"/>
        </pc:sldMkLst>
      </pc:sldChg>
      <pc:sldChg chg="addSp modSp new del mod ord modNotesTx">
        <pc:chgData name="Ilke Cuelenaere" userId="00746ad7-3561-4280-9781-15fd96c1d275" providerId="ADAL" clId="{AF4A7396-FC30-4ABF-AA78-26D7D8123825}" dt="2023-02-21T14:04:02.829" v="2429" actId="2696"/>
        <pc:sldMkLst>
          <pc:docMk/>
          <pc:sldMk cId="3148580574" sldId="258"/>
        </pc:sldMkLst>
        <pc:spChg chg="mod">
          <ac:chgData name="Ilke Cuelenaere" userId="00746ad7-3561-4280-9781-15fd96c1d275" providerId="ADAL" clId="{AF4A7396-FC30-4ABF-AA78-26D7D8123825}" dt="2023-02-17T13:06:42.594" v="1352" actId="20577"/>
          <ac:spMkLst>
            <pc:docMk/>
            <pc:sldMk cId="3148580574" sldId="258"/>
            <ac:spMk id="2" creationId="{2AF9D8CE-DDA5-490A-F3F7-456FEBB6718D}"/>
          </ac:spMkLst>
        </pc:spChg>
        <pc:picChg chg="add mod">
          <ac:chgData name="Ilke Cuelenaere" userId="00746ad7-3561-4280-9781-15fd96c1d275" providerId="ADAL" clId="{AF4A7396-FC30-4ABF-AA78-26D7D8123825}" dt="2023-02-21T13:51:56.913" v="2220"/>
          <ac:picMkLst>
            <pc:docMk/>
            <pc:sldMk cId="3148580574" sldId="258"/>
            <ac:picMk id="4" creationId="{ABA863EF-F561-8F1B-A23C-C7EDBFE36E90}"/>
          </ac:picMkLst>
        </pc:picChg>
      </pc:sldChg>
      <pc:sldChg chg="addSp delSp modSp new mod modNotesTx">
        <pc:chgData name="Ilke Cuelenaere" userId="00746ad7-3561-4280-9781-15fd96c1d275" providerId="ADAL" clId="{AF4A7396-FC30-4ABF-AA78-26D7D8123825}" dt="2023-03-01T14:00:10.654" v="4659" actId="20577"/>
        <pc:sldMkLst>
          <pc:docMk/>
          <pc:sldMk cId="3686775489" sldId="259"/>
        </pc:sldMkLst>
        <pc:spChg chg="mod">
          <ac:chgData name="Ilke Cuelenaere" userId="00746ad7-3561-4280-9781-15fd96c1d275" providerId="ADAL" clId="{AF4A7396-FC30-4ABF-AA78-26D7D8123825}" dt="2023-02-22T13:54:57.976" v="2879" actId="207"/>
          <ac:spMkLst>
            <pc:docMk/>
            <pc:sldMk cId="3686775489" sldId="259"/>
            <ac:spMk id="2" creationId="{FCEFC5C1-24B4-B8AD-41FA-FD0EB1657B1A}"/>
          </ac:spMkLst>
        </pc:spChg>
        <pc:spChg chg="mod">
          <ac:chgData name="Ilke Cuelenaere" userId="00746ad7-3561-4280-9781-15fd96c1d275" providerId="ADAL" clId="{AF4A7396-FC30-4ABF-AA78-26D7D8123825}" dt="2023-02-22T15:06:42.227" v="3764" actId="20577"/>
          <ac:spMkLst>
            <pc:docMk/>
            <pc:sldMk cId="3686775489" sldId="259"/>
            <ac:spMk id="3" creationId="{E96489FC-34AE-04D5-6FDE-38674FF7740F}"/>
          </ac:spMkLst>
        </pc:spChg>
        <pc:picChg chg="add mod">
          <ac:chgData name="Ilke Cuelenaere" userId="00746ad7-3561-4280-9781-15fd96c1d275" providerId="ADAL" clId="{AF4A7396-FC30-4ABF-AA78-26D7D8123825}" dt="2023-02-22T15:00:15.604" v="3714" actId="1076"/>
          <ac:picMkLst>
            <pc:docMk/>
            <pc:sldMk cId="3686775489" sldId="259"/>
            <ac:picMk id="5" creationId="{531A677A-B784-8458-98DE-82EDA36B9990}"/>
          </ac:picMkLst>
        </pc:picChg>
        <pc:picChg chg="add mod">
          <ac:chgData name="Ilke Cuelenaere" userId="00746ad7-3561-4280-9781-15fd96c1d275" providerId="ADAL" clId="{AF4A7396-FC30-4ABF-AA78-26D7D8123825}" dt="2022-08-12T13:43:35.314" v="262" actId="1076"/>
          <ac:picMkLst>
            <pc:docMk/>
            <pc:sldMk cId="3686775489" sldId="259"/>
            <ac:picMk id="7" creationId="{F0E0692D-A43F-98C8-C1EA-A06E145C9CD2}"/>
          </ac:picMkLst>
        </pc:picChg>
        <pc:cxnChg chg="add del mod">
          <ac:chgData name="Ilke Cuelenaere" userId="00746ad7-3561-4280-9781-15fd96c1d275" providerId="ADAL" clId="{AF4A7396-FC30-4ABF-AA78-26D7D8123825}" dt="2022-09-02T08:59:23.149" v="1217" actId="478"/>
          <ac:cxnSpMkLst>
            <pc:docMk/>
            <pc:sldMk cId="3686775489" sldId="259"/>
            <ac:cxnSpMk id="6" creationId="{94FA8B9E-B269-E723-48C9-F66AB05F50DD}"/>
          </ac:cxnSpMkLst>
        </pc:cxnChg>
      </pc:sldChg>
      <pc:sldChg chg="del">
        <pc:chgData name="Ilke Cuelenaere" userId="00746ad7-3561-4280-9781-15fd96c1d275" providerId="ADAL" clId="{AF4A7396-FC30-4ABF-AA78-26D7D8123825}" dt="2022-08-12T13:26:32.310" v="1" actId="47"/>
        <pc:sldMkLst>
          <pc:docMk/>
          <pc:sldMk cId="3479221483" sldId="260"/>
        </pc:sldMkLst>
      </pc:sldChg>
      <pc:sldChg chg="addSp modSp new mod ord modNotesTx">
        <pc:chgData name="Ilke Cuelenaere" userId="00746ad7-3561-4280-9781-15fd96c1d275" providerId="ADAL" clId="{AF4A7396-FC30-4ABF-AA78-26D7D8123825}" dt="2023-03-01T14:35:31.261" v="7299" actId="20577"/>
        <pc:sldMkLst>
          <pc:docMk/>
          <pc:sldMk cId="3749433462" sldId="260"/>
        </pc:sldMkLst>
        <pc:spChg chg="mod">
          <ac:chgData name="Ilke Cuelenaere" userId="00746ad7-3561-4280-9781-15fd96c1d275" providerId="ADAL" clId="{AF4A7396-FC30-4ABF-AA78-26D7D8123825}" dt="2023-02-22T13:55:17.279" v="2885" actId="207"/>
          <ac:spMkLst>
            <pc:docMk/>
            <pc:sldMk cId="3749433462" sldId="260"/>
            <ac:spMk id="2" creationId="{B591D92E-9E99-30DD-4DDE-492ECCE536FC}"/>
          </ac:spMkLst>
        </pc:spChg>
        <pc:spChg chg="mod">
          <ac:chgData name="Ilke Cuelenaere" userId="00746ad7-3561-4280-9781-15fd96c1d275" providerId="ADAL" clId="{AF4A7396-FC30-4ABF-AA78-26D7D8123825}" dt="2023-02-22T14:45:33.825" v="3551" actId="6549"/>
          <ac:spMkLst>
            <pc:docMk/>
            <pc:sldMk cId="3749433462" sldId="260"/>
            <ac:spMk id="3" creationId="{9141DE09-2E72-42CA-F07F-FB15FEFA9634}"/>
          </ac:spMkLst>
        </pc:spChg>
        <pc:picChg chg="add mod">
          <ac:chgData name="Ilke Cuelenaere" userId="00746ad7-3561-4280-9781-15fd96c1d275" providerId="ADAL" clId="{AF4A7396-FC30-4ABF-AA78-26D7D8123825}" dt="2023-02-21T13:52:11.697" v="2229"/>
          <ac:picMkLst>
            <pc:docMk/>
            <pc:sldMk cId="3749433462" sldId="260"/>
            <ac:picMk id="4" creationId="{BB2FF5BC-F285-AF10-4743-7D567B6A8E86}"/>
          </ac:picMkLst>
        </pc:picChg>
      </pc:sldChg>
      <pc:sldChg chg="addSp delSp modSp new mod modNotesTx">
        <pc:chgData name="Ilke Cuelenaere" userId="00746ad7-3561-4280-9781-15fd96c1d275" providerId="ADAL" clId="{AF4A7396-FC30-4ABF-AA78-26D7D8123825}" dt="2023-03-01T14:36:38.651" v="7308" actId="20577"/>
        <pc:sldMkLst>
          <pc:docMk/>
          <pc:sldMk cId="1177482319" sldId="261"/>
        </pc:sldMkLst>
        <pc:spChg chg="del mod">
          <ac:chgData name="Ilke Cuelenaere" userId="00746ad7-3561-4280-9781-15fd96c1d275" providerId="ADAL" clId="{AF4A7396-FC30-4ABF-AA78-26D7D8123825}" dt="2022-08-12T13:55:06.280" v="962" actId="478"/>
          <ac:spMkLst>
            <pc:docMk/>
            <pc:sldMk cId="1177482319" sldId="261"/>
            <ac:spMk id="2" creationId="{7217629E-435B-2442-DBC0-59BFBFF2A04F}"/>
          </ac:spMkLst>
        </pc:spChg>
        <pc:spChg chg="mod">
          <ac:chgData name="Ilke Cuelenaere" userId="00746ad7-3561-4280-9781-15fd96c1d275" providerId="ADAL" clId="{AF4A7396-FC30-4ABF-AA78-26D7D8123825}" dt="2022-08-12T13:50:25.858" v="908" actId="21"/>
          <ac:spMkLst>
            <pc:docMk/>
            <pc:sldMk cId="1177482319" sldId="261"/>
            <ac:spMk id="3" creationId="{B6B7C503-A059-60D5-B490-646F58DC18E4}"/>
          </ac:spMkLst>
        </pc:spChg>
        <pc:graphicFrameChg chg="add mod modGraphic">
          <ac:chgData name="Ilke Cuelenaere" userId="00746ad7-3561-4280-9781-15fd96c1d275" providerId="ADAL" clId="{AF4A7396-FC30-4ABF-AA78-26D7D8123825}" dt="2023-02-22T14:01:25.290" v="3062" actId="1076"/>
          <ac:graphicFrameMkLst>
            <pc:docMk/>
            <pc:sldMk cId="1177482319" sldId="261"/>
            <ac:graphicFrameMk id="4" creationId="{8A81E7C6-2812-0BDB-573E-D7DE7A153CE8}"/>
          </ac:graphicFrameMkLst>
        </pc:graphicFrameChg>
        <pc:picChg chg="add mod">
          <ac:chgData name="Ilke Cuelenaere" userId="00746ad7-3561-4280-9781-15fd96c1d275" providerId="ADAL" clId="{AF4A7396-FC30-4ABF-AA78-26D7D8123825}" dt="2023-02-21T13:52:05.262" v="2224"/>
          <ac:picMkLst>
            <pc:docMk/>
            <pc:sldMk cId="1177482319" sldId="261"/>
            <ac:picMk id="2" creationId="{5391693F-8832-F536-B20B-6E5E8CA2F0F2}"/>
          </ac:picMkLst>
        </pc:picChg>
      </pc:sldChg>
      <pc:sldChg chg="del">
        <pc:chgData name="Ilke Cuelenaere" userId="00746ad7-3561-4280-9781-15fd96c1d275" providerId="ADAL" clId="{AF4A7396-FC30-4ABF-AA78-26D7D8123825}" dt="2022-08-12T13:26:32.822" v="2" actId="47"/>
        <pc:sldMkLst>
          <pc:docMk/>
          <pc:sldMk cId="2470138928" sldId="261"/>
        </pc:sldMkLst>
      </pc:sldChg>
      <pc:sldChg chg="addSp modSp new mod modNotesTx">
        <pc:chgData name="Ilke Cuelenaere" userId="00746ad7-3561-4280-9781-15fd96c1d275" providerId="ADAL" clId="{AF4A7396-FC30-4ABF-AA78-26D7D8123825}" dt="2023-03-01T14:33:06.847" v="7032" actId="20577"/>
        <pc:sldMkLst>
          <pc:docMk/>
          <pc:sldMk cId="2907095266" sldId="262"/>
        </pc:sldMkLst>
        <pc:spChg chg="mod">
          <ac:chgData name="Ilke Cuelenaere" userId="00746ad7-3561-4280-9781-15fd96c1d275" providerId="ADAL" clId="{AF4A7396-FC30-4ABF-AA78-26D7D8123825}" dt="2023-02-22T13:55:14.400" v="2884" actId="207"/>
          <ac:spMkLst>
            <pc:docMk/>
            <pc:sldMk cId="2907095266" sldId="262"/>
            <ac:spMk id="2" creationId="{D2652B75-5F6A-DDEB-FBB6-599B0DDAAA48}"/>
          </ac:spMkLst>
        </pc:spChg>
        <pc:spChg chg="mod">
          <ac:chgData name="Ilke Cuelenaere" userId="00746ad7-3561-4280-9781-15fd96c1d275" providerId="ADAL" clId="{AF4A7396-FC30-4ABF-AA78-26D7D8123825}" dt="2023-02-22T15:04:25.626" v="3762" actId="1076"/>
          <ac:spMkLst>
            <pc:docMk/>
            <pc:sldMk cId="2907095266" sldId="262"/>
            <ac:spMk id="3" creationId="{C59111FA-14A9-3825-48C0-4CFAC197D3A3}"/>
          </ac:spMkLst>
        </pc:spChg>
        <pc:picChg chg="add mod">
          <ac:chgData name="Ilke Cuelenaere" userId="00746ad7-3561-4280-9781-15fd96c1d275" providerId="ADAL" clId="{AF4A7396-FC30-4ABF-AA78-26D7D8123825}" dt="2023-02-21T13:52:10.225" v="2228"/>
          <ac:picMkLst>
            <pc:docMk/>
            <pc:sldMk cId="2907095266" sldId="262"/>
            <ac:picMk id="4" creationId="{3D79A697-CDF9-83C3-93F6-523B879740DB}"/>
          </ac:picMkLst>
        </pc:picChg>
      </pc:sldChg>
      <pc:sldChg chg="del">
        <pc:chgData name="Ilke Cuelenaere" userId="00746ad7-3561-4280-9781-15fd96c1d275" providerId="ADAL" clId="{AF4A7396-FC30-4ABF-AA78-26D7D8123825}" dt="2022-08-12T13:26:33.516" v="5" actId="47"/>
        <pc:sldMkLst>
          <pc:docMk/>
          <pc:sldMk cId="3334160124" sldId="262"/>
        </pc:sldMkLst>
      </pc:sldChg>
      <pc:sldChg chg="addSp delSp modSp new mod modNotesTx">
        <pc:chgData name="Ilke Cuelenaere" userId="00746ad7-3561-4280-9781-15fd96c1d275" providerId="ADAL" clId="{AF4A7396-FC30-4ABF-AA78-26D7D8123825}" dt="2023-03-01T14:35:37.319" v="7300" actId="20577"/>
        <pc:sldMkLst>
          <pc:docMk/>
          <pc:sldMk cId="2952774219" sldId="263"/>
        </pc:sldMkLst>
        <pc:spChg chg="del mod">
          <ac:chgData name="Ilke Cuelenaere" userId="00746ad7-3561-4280-9781-15fd96c1d275" providerId="ADAL" clId="{AF4A7396-FC30-4ABF-AA78-26D7D8123825}" dt="2022-08-12T14:08:35.009" v="1209" actId="478"/>
          <ac:spMkLst>
            <pc:docMk/>
            <pc:sldMk cId="2952774219" sldId="263"/>
            <ac:spMk id="2" creationId="{072B03EC-E70F-00AC-4477-94007991BAF6}"/>
          </ac:spMkLst>
        </pc:spChg>
        <pc:spChg chg="add del mod">
          <ac:chgData name="Ilke Cuelenaere" userId="00746ad7-3561-4280-9781-15fd96c1d275" providerId="ADAL" clId="{AF4A7396-FC30-4ABF-AA78-26D7D8123825}" dt="2023-02-22T14:48:37.542" v="3672" actId="478"/>
          <ac:spMkLst>
            <pc:docMk/>
            <pc:sldMk cId="2952774219" sldId="263"/>
            <ac:spMk id="2" creationId="{F24818FE-E2F8-954C-1A52-0C9B100139AF}"/>
          </ac:spMkLst>
        </pc:spChg>
        <pc:spChg chg="del">
          <ac:chgData name="Ilke Cuelenaere" userId="00746ad7-3561-4280-9781-15fd96c1d275" providerId="ADAL" clId="{AF4A7396-FC30-4ABF-AA78-26D7D8123825}" dt="2022-08-12T14:08:39.432" v="1211" actId="478"/>
          <ac:spMkLst>
            <pc:docMk/>
            <pc:sldMk cId="2952774219" sldId="263"/>
            <ac:spMk id="3" creationId="{33FC282F-8225-18A4-B48A-01550BF42402}"/>
          </ac:spMkLst>
        </pc:spChg>
        <pc:spChg chg="add mod">
          <ac:chgData name="Ilke Cuelenaere" userId="00746ad7-3561-4280-9781-15fd96c1d275" providerId="ADAL" clId="{AF4A7396-FC30-4ABF-AA78-26D7D8123825}" dt="2023-02-22T14:48:44.742" v="3682" actId="122"/>
          <ac:spMkLst>
            <pc:docMk/>
            <pc:sldMk cId="2952774219" sldId="263"/>
            <ac:spMk id="5" creationId="{1F844056-F6BB-D97F-74DC-E42EC8C87C28}"/>
          </ac:spMkLst>
        </pc:spChg>
        <pc:spChg chg="add del mod">
          <ac:chgData name="Ilke Cuelenaere" userId="00746ad7-3561-4280-9781-15fd96c1d275" providerId="ADAL" clId="{AF4A7396-FC30-4ABF-AA78-26D7D8123825}" dt="2022-08-12T14:08:37.698" v="1210" actId="478"/>
          <ac:spMkLst>
            <pc:docMk/>
            <pc:sldMk cId="2952774219" sldId="263"/>
            <ac:spMk id="5" creationId="{4EB7B562-9511-F467-7831-817BADF4DB4C}"/>
          </ac:spMkLst>
        </pc:spChg>
        <pc:picChg chg="add del mod">
          <ac:chgData name="Ilke Cuelenaere" userId="00746ad7-3561-4280-9781-15fd96c1d275" providerId="ADAL" clId="{AF4A7396-FC30-4ABF-AA78-26D7D8123825}" dt="2023-02-21T13:52:18.157" v="2231" actId="478"/>
          <ac:picMkLst>
            <pc:docMk/>
            <pc:sldMk cId="2952774219" sldId="263"/>
            <ac:picMk id="2" creationId="{9B74C112-9D4D-9CD5-7362-9D8DD1371E1C}"/>
          </ac:picMkLst>
        </pc:picChg>
        <pc:picChg chg="add mod">
          <ac:chgData name="Ilke Cuelenaere" userId="00746ad7-3561-4280-9781-15fd96c1d275" providerId="ADAL" clId="{AF4A7396-FC30-4ABF-AA78-26D7D8123825}" dt="2023-02-21T13:52:25.792" v="2232"/>
          <ac:picMkLst>
            <pc:docMk/>
            <pc:sldMk cId="2952774219" sldId="263"/>
            <ac:picMk id="3" creationId="{5BF4F2EB-FD4A-370A-71B6-6800D0D18293}"/>
          </ac:picMkLst>
        </pc:picChg>
        <pc:picChg chg="add mod">
          <ac:chgData name="Ilke Cuelenaere" userId="00746ad7-3561-4280-9781-15fd96c1d275" providerId="ADAL" clId="{AF4A7396-FC30-4ABF-AA78-26D7D8123825}" dt="2023-02-22T14:48:51.466" v="3684" actId="1076"/>
          <ac:picMkLst>
            <pc:docMk/>
            <pc:sldMk cId="2952774219" sldId="263"/>
            <ac:picMk id="7" creationId="{2177EF8A-5398-68EF-0A99-E337E96E1272}"/>
          </ac:picMkLst>
        </pc:picChg>
      </pc:sldChg>
      <pc:sldChg chg="addSp modSp new mod modNotesTx">
        <pc:chgData name="Ilke Cuelenaere" userId="00746ad7-3561-4280-9781-15fd96c1d275" providerId="ADAL" clId="{AF4A7396-FC30-4ABF-AA78-26D7D8123825}" dt="2023-03-01T14:18:22.467" v="6415" actId="20577"/>
        <pc:sldMkLst>
          <pc:docMk/>
          <pc:sldMk cId="3055646162" sldId="264"/>
        </pc:sldMkLst>
        <pc:spChg chg="mod">
          <ac:chgData name="Ilke Cuelenaere" userId="00746ad7-3561-4280-9781-15fd96c1d275" providerId="ADAL" clId="{AF4A7396-FC30-4ABF-AA78-26D7D8123825}" dt="2023-02-22T13:55:05.563" v="2881" actId="207"/>
          <ac:spMkLst>
            <pc:docMk/>
            <pc:sldMk cId="3055646162" sldId="264"/>
            <ac:spMk id="2" creationId="{BB25BA9F-4CCA-C9DD-3831-21762C12E0B3}"/>
          </ac:spMkLst>
        </pc:spChg>
        <pc:spChg chg="mod">
          <ac:chgData name="Ilke Cuelenaere" userId="00746ad7-3561-4280-9781-15fd96c1d275" providerId="ADAL" clId="{AF4A7396-FC30-4ABF-AA78-26D7D8123825}" dt="2023-02-22T14:04:52.915" v="3226" actId="20577"/>
          <ac:spMkLst>
            <pc:docMk/>
            <pc:sldMk cId="3055646162" sldId="264"/>
            <ac:spMk id="3" creationId="{A1826A11-A8E3-C901-953A-D8E90BDA1271}"/>
          </ac:spMkLst>
        </pc:spChg>
        <pc:picChg chg="add mod">
          <ac:chgData name="Ilke Cuelenaere" userId="00746ad7-3561-4280-9781-15fd96c1d275" providerId="ADAL" clId="{AF4A7396-FC30-4ABF-AA78-26D7D8123825}" dt="2023-02-21T13:52:07.027" v="2225"/>
          <ac:picMkLst>
            <pc:docMk/>
            <pc:sldMk cId="3055646162" sldId="264"/>
            <ac:picMk id="4" creationId="{0D9CAB8C-580E-C342-445B-AFAD5200E826}"/>
          </ac:picMkLst>
        </pc:picChg>
      </pc:sldChg>
      <pc:sldChg chg="addSp modSp new mod modNotesTx">
        <pc:chgData name="Ilke Cuelenaere" userId="00746ad7-3561-4280-9781-15fd96c1d275" providerId="ADAL" clId="{AF4A7396-FC30-4ABF-AA78-26D7D8123825}" dt="2023-03-01T14:02:11.801" v="4943" actId="20577"/>
        <pc:sldMkLst>
          <pc:docMk/>
          <pc:sldMk cId="1837494779" sldId="265"/>
        </pc:sldMkLst>
        <pc:spChg chg="mod">
          <ac:chgData name="Ilke Cuelenaere" userId="00746ad7-3561-4280-9781-15fd96c1d275" providerId="ADAL" clId="{AF4A7396-FC30-4ABF-AA78-26D7D8123825}" dt="2023-02-22T13:55:01.889" v="2880" actId="207"/>
          <ac:spMkLst>
            <pc:docMk/>
            <pc:sldMk cId="1837494779" sldId="265"/>
            <ac:spMk id="2" creationId="{A6C672B1-D454-6AA4-34B6-74FAD4A78833}"/>
          </ac:spMkLst>
        </pc:spChg>
        <pc:spChg chg="mod">
          <ac:chgData name="Ilke Cuelenaere" userId="00746ad7-3561-4280-9781-15fd96c1d275" providerId="ADAL" clId="{AF4A7396-FC30-4ABF-AA78-26D7D8123825}" dt="2023-02-22T14:03:03.480" v="3163" actId="20577"/>
          <ac:spMkLst>
            <pc:docMk/>
            <pc:sldMk cId="1837494779" sldId="265"/>
            <ac:spMk id="3" creationId="{FC1FF89E-A968-789F-C68F-96F418BE73B9}"/>
          </ac:spMkLst>
        </pc:spChg>
        <pc:picChg chg="add mod">
          <ac:chgData name="Ilke Cuelenaere" userId="00746ad7-3561-4280-9781-15fd96c1d275" providerId="ADAL" clId="{AF4A7396-FC30-4ABF-AA78-26D7D8123825}" dt="2023-02-21T13:52:03.786" v="2223"/>
          <ac:picMkLst>
            <pc:docMk/>
            <pc:sldMk cId="1837494779" sldId="265"/>
            <ac:picMk id="4" creationId="{F010196B-DBE7-8E21-64A1-DDDC989AB667}"/>
          </ac:picMkLst>
        </pc:picChg>
      </pc:sldChg>
      <pc:sldChg chg="addSp modSp new mod modNotesTx">
        <pc:chgData name="Ilke Cuelenaere" userId="00746ad7-3561-4280-9781-15fd96c1d275" providerId="ADAL" clId="{AF4A7396-FC30-4ABF-AA78-26D7D8123825}" dt="2023-03-01T14:18:55.106" v="6417" actId="113"/>
        <pc:sldMkLst>
          <pc:docMk/>
          <pc:sldMk cId="2003623323" sldId="266"/>
        </pc:sldMkLst>
        <pc:spChg chg="mod">
          <ac:chgData name="Ilke Cuelenaere" userId="00746ad7-3561-4280-9781-15fd96c1d275" providerId="ADAL" clId="{AF4A7396-FC30-4ABF-AA78-26D7D8123825}" dt="2023-02-22T13:55:08.219" v="2882" actId="207"/>
          <ac:spMkLst>
            <pc:docMk/>
            <pc:sldMk cId="2003623323" sldId="266"/>
            <ac:spMk id="2" creationId="{4C9BD2C5-E191-153B-372F-27311B8363A1}"/>
          </ac:spMkLst>
        </pc:spChg>
        <pc:spChg chg="mod">
          <ac:chgData name="Ilke Cuelenaere" userId="00746ad7-3561-4280-9781-15fd96c1d275" providerId="ADAL" clId="{AF4A7396-FC30-4ABF-AA78-26D7D8123825}" dt="2023-02-22T15:02:51.684" v="3747" actId="21"/>
          <ac:spMkLst>
            <pc:docMk/>
            <pc:sldMk cId="2003623323" sldId="266"/>
            <ac:spMk id="3" creationId="{6E755794-6BF8-54B5-A67F-0370B8C97C32}"/>
          </ac:spMkLst>
        </pc:spChg>
        <pc:picChg chg="add mod">
          <ac:chgData name="Ilke Cuelenaere" userId="00746ad7-3561-4280-9781-15fd96c1d275" providerId="ADAL" clId="{AF4A7396-FC30-4ABF-AA78-26D7D8123825}" dt="2023-02-21T13:52:07.851" v="2226"/>
          <ac:picMkLst>
            <pc:docMk/>
            <pc:sldMk cId="2003623323" sldId="266"/>
            <ac:picMk id="4" creationId="{D4331AA9-CA90-769A-11D8-8FBBB7580615}"/>
          </ac:picMkLst>
        </pc:picChg>
      </pc:sldChg>
      <pc:sldChg chg="addSp delSp modSp new mod modNotesTx">
        <pc:chgData name="Ilke Cuelenaere" userId="00746ad7-3561-4280-9781-15fd96c1d275" providerId="ADAL" clId="{AF4A7396-FC30-4ABF-AA78-26D7D8123825}" dt="2023-03-01T14:19:24.235" v="6419" actId="113"/>
        <pc:sldMkLst>
          <pc:docMk/>
          <pc:sldMk cId="423827437" sldId="267"/>
        </pc:sldMkLst>
        <pc:spChg chg="mod">
          <ac:chgData name="Ilke Cuelenaere" userId="00746ad7-3561-4280-9781-15fd96c1d275" providerId="ADAL" clId="{AF4A7396-FC30-4ABF-AA78-26D7D8123825}" dt="2023-02-22T13:55:11.806" v="2883" actId="207"/>
          <ac:spMkLst>
            <pc:docMk/>
            <pc:sldMk cId="423827437" sldId="267"/>
            <ac:spMk id="2" creationId="{4484A42B-6305-A737-66FB-C323BA1C47CC}"/>
          </ac:spMkLst>
        </pc:spChg>
        <pc:spChg chg="mod">
          <ac:chgData name="Ilke Cuelenaere" userId="00746ad7-3561-4280-9781-15fd96c1d275" providerId="ADAL" clId="{AF4A7396-FC30-4ABF-AA78-26D7D8123825}" dt="2023-02-22T15:03:58.300" v="3759" actId="20577"/>
          <ac:spMkLst>
            <pc:docMk/>
            <pc:sldMk cId="423827437" sldId="267"/>
            <ac:spMk id="3" creationId="{4CD14C7B-FAB3-3CAA-3DFC-6BC50967B919}"/>
          </ac:spMkLst>
        </pc:spChg>
        <pc:picChg chg="add mod">
          <ac:chgData name="Ilke Cuelenaere" userId="00746ad7-3561-4280-9781-15fd96c1d275" providerId="ADAL" clId="{AF4A7396-FC30-4ABF-AA78-26D7D8123825}" dt="2023-02-21T13:52:08.815" v="2227"/>
          <ac:picMkLst>
            <pc:docMk/>
            <pc:sldMk cId="423827437" sldId="267"/>
            <ac:picMk id="4" creationId="{08817524-6739-2339-A4C2-B0DD404E1839}"/>
          </ac:picMkLst>
        </pc:picChg>
        <pc:picChg chg="add del mod">
          <ac:chgData name="Ilke Cuelenaere" userId="00746ad7-3561-4280-9781-15fd96c1d275" providerId="ADAL" clId="{AF4A7396-FC30-4ABF-AA78-26D7D8123825}" dt="2023-02-22T14:44:17.299" v="3542" actId="478"/>
          <ac:picMkLst>
            <pc:docMk/>
            <pc:sldMk cId="423827437" sldId="267"/>
            <ac:picMk id="6" creationId="{3B304ACA-6617-3E8C-4E7D-1DEA187C2D8C}"/>
          </ac:picMkLst>
        </pc:picChg>
        <pc:picChg chg="add mod">
          <ac:chgData name="Ilke Cuelenaere" userId="00746ad7-3561-4280-9781-15fd96c1d275" providerId="ADAL" clId="{AF4A7396-FC30-4ABF-AA78-26D7D8123825}" dt="2023-02-22T15:03:04.741" v="3757" actId="1076"/>
          <ac:picMkLst>
            <pc:docMk/>
            <pc:sldMk cId="423827437" sldId="267"/>
            <ac:picMk id="8" creationId="{A3EA372D-9D3B-5279-1514-4AB8D11427AA}"/>
          </ac:picMkLst>
        </pc:picChg>
      </pc:sldChg>
      <pc:sldChg chg="addSp delSp modSp add mod modAnim modNotesTx">
        <pc:chgData name="Ilke Cuelenaere" userId="00746ad7-3561-4280-9781-15fd96c1d275" providerId="ADAL" clId="{AF4A7396-FC30-4ABF-AA78-26D7D8123825}" dt="2023-03-01T14:36:23.810" v="7304" actId="113"/>
        <pc:sldMkLst>
          <pc:docMk/>
          <pc:sldMk cId="817902560" sldId="268"/>
        </pc:sldMkLst>
        <pc:spChg chg="add mod">
          <ac:chgData name="Ilke Cuelenaere" userId="00746ad7-3561-4280-9781-15fd96c1d275" providerId="ADAL" clId="{AF4A7396-FC30-4ABF-AA78-26D7D8123825}" dt="2023-02-22T13:54:50.123" v="2877" actId="207"/>
          <ac:spMkLst>
            <pc:docMk/>
            <pc:sldMk cId="817902560" sldId="268"/>
            <ac:spMk id="3" creationId="{1F408D6C-86E2-2326-0137-42BF7304A4AE}"/>
          </ac:spMkLst>
        </pc:spChg>
        <pc:spChg chg="del mod">
          <ac:chgData name="Ilke Cuelenaere" userId="00746ad7-3561-4280-9781-15fd96c1d275" providerId="ADAL" clId="{AF4A7396-FC30-4ABF-AA78-26D7D8123825}" dt="2023-02-21T14:52:08.921" v="2498" actId="478"/>
          <ac:spMkLst>
            <pc:docMk/>
            <pc:sldMk cId="817902560" sldId="268"/>
            <ac:spMk id="6" creationId="{B72269C4-4A17-4434-8324-D30811B05953}"/>
          </ac:spMkLst>
        </pc:spChg>
        <pc:spChg chg="mod">
          <ac:chgData name="Ilke Cuelenaere" userId="00746ad7-3561-4280-9781-15fd96c1d275" providerId="ADAL" clId="{AF4A7396-FC30-4ABF-AA78-26D7D8123825}" dt="2023-02-22T14:58:31.936" v="3704" actId="207"/>
          <ac:spMkLst>
            <pc:docMk/>
            <pc:sldMk cId="817902560" sldId="268"/>
            <ac:spMk id="7" creationId="{2A909C15-F059-4E91-A249-B65BCB569F88}"/>
          </ac:spMkLst>
        </pc:spChg>
        <pc:spChg chg="mod">
          <ac:chgData name="Ilke Cuelenaere" userId="00746ad7-3561-4280-9781-15fd96c1d275" providerId="ADAL" clId="{AF4A7396-FC30-4ABF-AA78-26D7D8123825}" dt="2023-02-21T14:53:27.255" v="2552" actId="1076"/>
          <ac:spMkLst>
            <pc:docMk/>
            <pc:sldMk cId="817902560" sldId="268"/>
            <ac:spMk id="9" creationId="{AC20875A-CED4-43A7-B000-362FEC85FE71}"/>
          </ac:spMkLst>
        </pc:spChg>
        <pc:spChg chg="mod">
          <ac:chgData name="Ilke Cuelenaere" userId="00746ad7-3561-4280-9781-15fd96c1d275" providerId="ADAL" clId="{AF4A7396-FC30-4ABF-AA78-26D7D8123825}" dt="2023-02-21T14:52:40.888" v="2544" actId="1037"/>
          <ac:spMkLst>
            <pc:docMk/>
            <pc:sldMk cId="817902560" sldId="268"/>
            <ac:spMk id="10" creationId="{2A15391F-CE38-4BDB-A9F8-DF89B98AD1B7}"/>
          </ac:spMkLst>
        </pc:spChg>
        <pc:spChg chg="mod">
          <ac:chgData name="Ilke Cuelenaere" userId="00746ad7-3561-4280-9781-15fd96c1d275" providerId="ADAL" clId="{AF4A7396-FC30-4ABF-AA78-26D7D8123825}" dt="2023-02-21T14:53:14.960" v="2550" actId="1076"/>
          <ac:spMkLst>
            <pc:docMk/>
            <pc:sldMk cId="817902560" sldId="268"/>
            <ac:spMk id="11" creationId="{95552014-20A8-48AE-A785-E5A059A777D1}"/>
          </ac:spMkLst>
        </pc:spChg>
        <pc:spChg chg="mod">
          <ac:chgData name="Ilke Cuelenaere" userId="00746ad7-3561-4280-9781-15fd96c1d275" providerId="ADAL" clId="{AF4A7396-FC30-4ABF-AA78-26D7D8123825}" dt="2023-02-21T14:52:40.888" v="2544" actId="1037"/>
          <ac:spMkLst>
            <pc:docMk/>
            <pc:sldMk cId="817902560" sldId="268"/>
            <ac:spMk id="12" creationId="{50569CE8-FEE6-42C6-935B-D0AA74FAA555}"/>
          </ac:spMkLst>
        </pc:spChg>
        <pc:spChg chg="mod">
          <ac:chgData name="Ilke Cuelenaere" userId="00746ad7-3561-4280-9781-15fd96c1d275" providerId="ADAL" clId="{AF4A7396-FC30-4ABF-AA78-26D7D8123825}" dt="2023-02-21T14:52:51.960" v="2547" actId="1076"/>
          <ac:spMkLst>
            <pc:docMk/>
            <pc:sldMk cId="817902560" sldId="268"/>
            <ac:spMk id="46" creationId="{BBF24BB7-1AEA-4A2D-8496-36A18C24508E}"/>
          </ac:spMkLst>
        </pc:spChg>
        <pc:spChg chg="mod">
          <ac:chgData name="Ilke Cuelenaere" userId="00746ad7-3561-4280-9781-15fd96c1d275" providerId="ADAL" clId="{AF4A7396-FC30-4ABF-AA78-26D7D8123825}" dt="2023-02-21T14:52:47.993" v="2546" actId="1076"/>
          <ac:spMkLst>
            <pc:docMk/>
            <pc:sldMk cId="817902560" sldId="268"/>
            <ac:spMk id="47" creationId="{F2EBB0BA-2547-4837-989F-CED89A10AF47}"/>
          </ac:spMkLst>
        </pc:spChg>
        <pc:spChg chg="mod">
          <ac:chgData name="Ilke Cuelenaere" userId="00746ad7-3561-4280-9781-15fd96c1d275" providerId="ADAL" clId="{AF4A7396-FC30-4ABF-AA78-26D7D8123825}" dt="2023-02-21T14:52:45.532" v="2545" actId="1076"/>
          <ac:spMkLst>
            <pc:docMk/>
            <pc:sldMk cId="817902560" sldId="268"/>
            <ac:spMk id="48" creationId="{DF0BB864-0D88-4E07-B369-74ABA1440F82}"/>
          </ac:spMkLst>
        </pc:spChg>
        <pc:spChg chg="mod">
          <ac:chgData name="Ilke Cuelenaere" userId="00746ad7-3561-4280-9781-15fd96c1d275" providerId="ADAL" clId="{AF4A7396-FC30-4ABF-AA78-26D7D8123825}" dt="2023-02-21T14:52:55.523" v="2548" actId="1076"/>
          <ac:spMkLst>
            <pc:docMk/>
            <pc:sldMk cId="817902560" sldId="268"/>
            <ac:spMk id="49" creationId="{38DA1107-5739-4110-A242-310234E31963}"/>
          </ac:spMkLst>
        </pc:spChg>
        <pc:picChg chg="add mod">
          <ac:chgData name="Ilke Cuelenaere" userId="00746ad7-3561-4280-9781-15fd96c1d275" providerId="ADAL" clId="{AF4A7396-FC30-4ABF-AA78-26D7D8123825}" dt="2023-02-21T13:51:59.373" v="2221"/>
          <ac:picMkLst>
            <pc:docMk/>
            <pc:sldMk cId="817902560" sldId="268"/>
            <ac:picMk id="2" creationId="{6AFE5705-B9B7-B080-17FA-80540D715551}"/>
          </ac:picMkLst>
        </pc:picChg>
        <pc:cxnChg chg="mod">
          <ac:chgData name="Ilke Cuelenaere" userId="00746ad7-3561-4280-9781-15fd96c1d275" providerId="ADAL" clId="{AF4A7396-FC30-4ABF-AA78-26D7D8123825}" dt="2023-02-22T14:58:50.189" v="3705" actId="14100"/>
          <ac:cxnSpMkLst>
            <pc:docMk/>
            <pc:sldMk cId="817902560" sldId="268"/>
            <ac:cxnSpMk id="14" creationId="{D5B5814A-60E4-4ADD-AFA2-E243AD3500AF}"/>
          </ac:cxnSpMkLst>
        </pc:cxnChg>
        <pc:cxnChg chg="mod">
          <ac:chgData name="Ilke Cuelenaere" userId="00746ad7-3561-4280-9781-15fd96c1d275" providerId="ADAL" clId="{AF4A7396-FC30-4ABF-AA78-26D7D8123825}" dt="2023-02-21T14:52:40.888" v="2544" actId="1037"/>
          <ac:cxnSpMkLst>
            <pc:docMk/>
            <pc:sldMk cId="817902560" sldId="268"/>
            <ac:cxnSpMk id="22" creationId="{F6D1AD18-A36D-46F9-9DB2-29C40ECBC3F5}"/>
          </ac:cxnSpMkLst>
        </pc:cxnChg>
        <pc:cxnChg chg="mod">
          <ac:chgData name="Ilke Cuelenaere" userId="00746ad7-3561-4280-9781-15fd96c1d275" providerId="ADAL" clId="{AF4A7396-FC30-4ABF-AA78-26D7D8123825}" dt="2023-02-21T14:52:40.888" v="2544" actId="1037"/>
          <ac:cxnSpMkLst>
            <pc:docMk/>
            <pc:sldMk cId="817902560" sldId="268"/>
            <ac:cxnSpMk id="30" creationId="{534A83EE-8026-4FA0-904F-C8386F62C163}"/>
          </ac:cxnSpMkLst>
        </pc:cxnChg>
        <pc:cxnChg chg="mod">
          <ac:chgData name="Ilke Cuelenaere" userId="00746ad7-3561-4280-9781-15fd96c1d275" providerId="ADAL" clId="{AF4A7396-FC30-4ABF-AA78-26D7D8123825}" dt="2023-02-21T14:52:40.888" v="2544" actId="1037"/>
          <ac:cxnSpMkLst>
            <pc:docMk/>
            <pc:sldMk cId="817902560" sldId="268"/>
            <ac:cxnSpMk id="32" creationId="{AA2EACF3-31C2-4FAC-AF09-B3753A21490F}"/>
          </ac:cxnSpMkLst>
        </pc:cxnChg>
      </pc:sldChg>
      <pc:sldChg chg="addSp delSp modSp new mod setBg">
        <pc:chgData name="Ilke Cuelenaere" userId="00746ad7-3561-4280-9781-15fd96c1d275" providerId="ADAL" clId="{AF4A7396-FC30-4ABF-AA78-26D7D8123825}" dt="2023-02-22T14:58:02.083" v="3703" actId="1038"/>
        <pc:sldMkLst>
          <pc:docMk/>
          <pc:sldMk cId="2933331347" sldId="269"/>
        </pc:sldMkLst>
        <pc:spChg chg="mod">
          <ac:chgData name="Ilke Cuelenaere" userId="00746ad7-3561-4280-9781-15fd96c1d275" providerId="ADAL" clId="{AF4A7396-FC30-4ABF-AA78-26D7D8123825}" dt="2023-02-21T14:03:07.291" v="2425" actId="1076"/>
          <ac:spMkLst>
            <pc:docMk/>
            <pc:sldMk cId="2933331347" sldId="269"/>
            <ac:spMk id="2" creationId="{B6251968-E2D0-505D-F43F-2480C0107D19}"/>
          </ac:spMkLst>
        </pc:spChg>
        <pc:spChg chg="del">
          <ac:chgData name="Ilke Cuelenaere" userId="00746ad7-3561-4280-9781-15fd96c1d275" providerId="ADAL" clId="{AF4A7396-FC30-4ABF-AA78-26D7D8123825}" dt="2023-02-21T13:54:38.464" v="2339"/>
          <ac:spMkLst>
            <pc:docMk/>
            <pc:sldMk cId="2933331347" sldId="269"/>
            <ac:spMk id="3" creationId="{8765A286-4E14-B06B-2960-5D3D545E3BD0}"/>
          </ac:spMkLst>
        </pc:spChg>
        <pc:spChg chg="add del">
          <ac:chgData name="Ilke Cuelenaere" userId="00746ad7-3561-4280-9781-15fd96c1d275" providerId="ADAL" clId="{AF4A7396-FC30-4ABF-AA78-26D7D8123825}" dt="2023-02-22T14:54:14.747" v="3686" actId="478"/>
          <ac:spMkLst>
            <pc:docMk/>
            <pc:sldMk cId="2933331347" sldId="269"/>
            <ac:spMk id="4" creationId="{375988B4-333E-C44A-341B-BDF1AB45DE16}"/>
          </ac:spMkLst>
        </pc:spChg>
        <pc:spChg chg="add del mod">
          <ac:chgData name="Ilke Cuelenaere" userId="00746ad7-3561-4280-9781-15fd96c1d275" providerId="ADAL" clId="{AF4A7396-FC30-4ABF-AA78-26D7D8123825}" dt="2023-02-21T14:02:16.451" v="2396"/>
          <ac:spMkLst>
            <pc:docMk/>
            <pc:sldMk cId="2933331347" sldId="269"/>
            <ac:spMk id="6" creationId="{6B5303DC-89D6-BB50-43F6-5C08F2903D32}"/>
          </ac:spMkLst>
        </pc:spChg>
        <pc:spChg chg="add mod">
          <ac:chgData name="Ilke Cuelenaere" userId="00746ad7-3561-4280-9781-15fd96c1d275" providerId="ADAL" clId="{AF4A7396-FC30-4ABF-AA78-26D7D8123825}" dt="2023-02-21T14:03:16.760" v="2427" actId="1076"/>
          <ac:spMkLst>
            <pc:docMk/>
            <pc:sldMk cId="2933331347" sldId="269"/>
            <ac:spMk id="7" creationId="{0FA2AAD5-3E5D-C446-7DD6-7220E6A3B044}"/>
          </ac:spMkLst>
        </pc:spChg>
        <pc:picChg chg="add mod">
          <ac:chgData name="Ilke Cuelenaere" userId="00746ad7-3561-4280-9781-15fd96c1d275" providerId="ADAL" clId="{AF4A7396-FC30-4ABF-AA78-26D7D8123825}" dt="2023-02-21T14:03:10.708" v="2426" actId="1076"/>
          <ac:picMkLst>
            <pc:docMk/>
            <pc:sldMk cId="2933331347" sldId="269"/>
            <ac:picMk id="5" creationId="{EA4A429C-EE8C-FD65-3F55-FD0DF6DCFE3C}"/>
          </ac:picMkLst>
        </pc:picChg>
        <pc:picChg chg="add mod">
          <ac:chgData name="Ilke Cuelenaere" userId="00746ad7-3561-4280-9781-15fd96c1d275" providerId="ADAL" clId="{AF4A7396-FC30-4ABF-AA78-26D7D8123825}" dt="2023-02-22T14:58:02.083" v="3703" actId="1038"/>
          <ac:picMkLst>
            <pc:docMk/>
            <pc:sldMk cId="2933331347" sldId="269"/>
            <ac:picMk id="8" creationId="{D81E037F-93F1-C327-8014-250E2F2FEE3A}"/>
          </ac:picMkLst>
        </pc:picChg>
      </pc:sldChg>
      <pc:sldChg chg="addSp delSp modSp new del mod">
        <pc:chgData name="Ilke Cuelenaere" userId="00746ad7-3561-4280-9781-15fd96c1d275" providerId="ADAL" clId="{AF4A7396-FC30-4ABF-AA78-26D7D8123825}" dt="2023-02-21T14:54:02.252" v="2554" actId="2696"/>
        <pc:sldMkLst>
          <pc:docMk/>
          <pc:sldMk cId="3227360606" sldId="270"/>
        </pc:sldMkLst>
        <pc:spChg chg="del mod">
          <ac:chgData name="Ilke Cuelenaere" userId="00746ad7-3561-4280-9781-15fd96c1d275" providerId="ADAL" clId="{AF4A7396-FC30-4ABF-AA78-26D7D8123825}" dt="2023-02-21T14:52:12.728" v="2499" actId="21"/>
          <ac:spMkLst>
            <pc:docMk/>
            <pc:sldMk cId="3227360606" sldId="270"/>
            <ac:spMk id="2" creationId="{4D3B5E7B-F3D9-5FCF-08F7-305F5CEB5607}"/>
          </ac:spMkLst>
        </pc:spChg>
        <pc:spChg chg="add del">
          <ac:chgData name="Ilke Cuelenaere" userId="00746ad7-3561-4280-9781-15fd96c1d275" providerId="ADAL" clId="{AF4A7396-FC30-4ABF-AA78-26D7D8123825}" dt="2023-02-21T14:49:17.579" v="2468" actId="478"/>
          <ac:spMkLst>
            <pc:docMk/>
            <pc:sldMk cId="3227360606" sldId="270"/>
            <ac:spMk id="5" creationId="{24B84D7F-D645-78D5-E48C-88CE79943361}"/>
          </ac:spMkLst>
        </pc:spChg>
        <pc:spChg chg="add mod">
          <ac:chgData name="Ilke Cuelenaere" userId="00746ad7-3561-4280-9781-15fd96c1d275" providerId="ADAL" clId="{AF4A7396-FC30-4ABF-AA78-26D7D8123825}" dt="2023-02-21T14:49:45.576" v="2473" actId="113"/>
          <ac:spMkLst>
            <pc:docMk/>
            <pc:sldMk cId="3227360606" sldId="270"/>
            <ac:spMk id="6" creationId="{FE3C0295-F755-DE39-824A-AB5819FB325D}"/>
          </ac:spMkLst>
        </pc:spChg>
        <pc:spChg chg="add mod">
          <ac:chgData name="Ilke Cuelenaere" userId="00746ad7-3561-4280-9781-15fd96c1d275" providerId="ADAL" clId="{AF4A7396-FC30-4ABF-AA78-26D7D8123825}" dt="2023-02-21T14:52:12.728" v="2499" actId="21"/>
          <ac:spMkLst>
            <pc:docMk/>
            <pc:sldMk cId="3227360606" sldId="270"/>
            <ac:spMk id="8" creationId="{1D767F64-F587-DF04-30D2-2575AC31A542}"/>
          </ac:spMkLst>
        </pc:spChg>
      </pc:sldChg>
      <pc:sldChg chg="del">
        <pc:chgData name="Ilke Cuelenaere" userId="00746ad7-3561-4280-9781-15fd96c1d275" providerId="ADAL" clId="{AF4A7396-FC30-4ABF-AA78-26D7D8123825}" dt="2022-08-12T13:26:33.139" v="3" actId="47"/>
        <pc:sldMkLst>
          <pc:docMk/>
          <pc:sldMk cId="1904413180" sldId="272"/>
        </pc:sldMkLst>
      </pc:sldChg>
      <pc:sldChg chg="del">
        <pc:chgData name="Ilke Cuelenaere" userId="00746ad7-3561-4280-9781-15fd96c1d275" providerId="ADAL" clId="{AF4A7396-FC30-4ABF-AA78-26D7D8123825}" dt="2022-08-12T13:26:33.720" v="6" actId="47"/>
        <pc:sldMkLst>
          <pc:docMk/>
          <pc:sldMk cId="59531762" sldId="273"/>
        </pc:sldMkLst>
      </pc:sldChg>
      <pc:sldChg chg="del">
        <pc:chgData name="Ilke Cuelenaere" userId="00746ad7-3561-4280-9781-15fd96c1d275" providerId="ADAL" clId="{AF4A7396-FC30-4ABF-AA78-26D7D8123825}" dt="2022-08-12T13:26:33.896" v="7" actId="47"/>
        <pc:sldMkLst>
          <pc:docMk/>
          <pc:sldMk cId="3091891302" sldId="274"/>
        </pc:sldMkLst>
      </pc:sldChg>
      <pc:sldChg chg="del">
        <pc:chgData name="Ilke Cuelenaere" userId="00746ad7-3561-4280-9781-15fd96c1d275" providerId="ADAL" clId="{AF4A7396-FC30-4ABF-AA78-26D7D8123825}" dt="2022-08-12T13:26:34.071" v="8" actId="47"/>
        <pc:sldMkLst>
          <pc:docMk/>
          <pc:sldMk cId="2740305728" sldId="275"/>
        </pc:sldMkLst>
      </pc:sldChg>
      <pc:sldChg chg="del">
        <pc:chgData name="Ilke Cuelenaere" userId="00746ad7-3561-4280-9781-15fd96c1d275" providerId="ADAL" clId="{AF4A7396-FC30-4ABF-AA78-26D7D8123825}" dt="2022-08-12T13:26:35.667" v="12" actId="47"/>
        <pc:sldMkLst>
          <pc:docMk/>
          <pc:sldMk cId="4095795103" sldId="276"/>
        </pc:sldMkLst>
      </pc:sldChg>
      <pc:sldChg chg="del">
        <pc:chgData name="Ilke Cuelenaere" userId="00746ad7-3561-4280-9781-15fd96c1d275" providerId="ADAL" clId="{AF4A7396-FC30-4ABF-AA78-26D7D8123825}" dt="2022-08-12T13:26:33.338" v="4" actId="47"/>
        <pc:sldMkLst>
          <pc:docMk/>
          <pc:sldMk cId="2783851025" sldId="277"/>
        </pc:sldMkLst>
      </pc:sldChg>
      <pc:sldChg chg="del">
        <pc:chgData name="Ilke Cuelenaere" userId="00746ad7-3561-4280-9781-15fd96c1d275" providerId="ADAL" clId="{AF4A7396-FC30-4ABF-AA78-26D7D8123825}" dt="2022-08-12T13:26:34.455" v="10" actId="47"/>
        <pc:sldMkLst>
          <pc:docMk/>
          <pc:sldMk cId="120124567" sldId="279"/>
        </pc:sldMkLst>
      </pc:sldChg>
      <pc:sldChg chg="del">
        <pc:chgData name="Ilke Cuelenaere" userId="00746ad7-3561-4280-9781-15fd96c1d275" providerId="ADAL" clId="{AF4A7396-FC30-4ABF-AA78-26D7D8123825}" dt="2022-08-12T13:26:34.296" v="9" actId="47"/>
        <pc:sldMkLst>
          <pc:docMk/>
          <pc:sldMk cId="1930764749" sldId="280"/>
        </pc:sldMkLst>
      </pc:sldChg>
      <pc:sldChg chg="del">
        <pc:chgData name="Ilke Cuelenaere" userId="00746ad7-3561-4280-9781-15fd96c1d275" providerId="ADAL" clId="{AF4A7396-FC30-4ABF-AA78-26D7D8123825}" dt="2022-08-12T13:26:35.101" v="11" actId="47"/>
        <pc:sldMkLst>
          <pc:docMk/>
          <pc:sldMk cId="3690288473" sldId="281"/>
        </pc:sldMkLst>
      </pc:sldChg>
      <pc:sldMasterChg chg="modSldLayout">
        <pc:chgData name="Ilke Cuelenaere" userId="00746ad7-3561-4280-9781-15fd96c1d275" providerId="ADAL" clId="{AF4A7396-FC30-4ABF-AA78-26D7D8123825}" dt="2023-02-21T13:51:29.325" v="2219" actId="14100"/>
        <pc:sldMasterMkLst>
          <pc:docMk/>
          <pc:sldMasterMk cId="1013204698" sldId="2147483684"/>
        </pc:sldMasterMkLst>
        <pc:sldLayoutChg chg="modSp mod setBg">
          <pc:chgData name="Ilke Cuelenaere" userId="00746ad7-3561-4280-9781-15fd96c1d275" providerId="ADAL" clId="{AF4A7396-FC30-4ABF-AA78-26D7D8123825}" dt="2023-02-21T13:51:08.407" v="2217" actId="14100"/>
          <pc:sldLayoutMkLst>
            <pc:docMk/>
            <pc:sldMasterMk cId="1013204698" sldId="2147483684"/>
            <pc:sldLayoutMk cId="1563092874" sldId="2147483685"/>
          </pc:sldLayoutMkLst>
          <pc:spChg chg="mod">
            <ac:chgData name="Ilke Cuelenaere" userId="00746ad7-3561-4280-9781-15fd96c1d275" providerId="ADAL" clId="{AF4A7396-FC30-4ABF-AA78-26D7D8123825}" dt="2023-02-21T13:50:39.498" v="2213" actId="20578"/>
            <ac:spMkLst>
              <pc:docMk/>
              <pc:sldMasterMk cId="1013204698" sldId="2147483684"/>
              <pc:sldLayoutMk cId="1563092874" sldId="2147483685"/>
              <ac:spMk id="4" creationId="{00000000-0000-0000-0000-000000000000}"/>
            </ac:spMkLst>
          </pc:spChg>
          <pc:spChg chg="mod">
            <ac:chgData name="Ilke Cuelenaere" userId="00746ad7-3561-4280-9781-15fd96c1d275" providerId="ADAL" clId="{AF4A7396-FC30-4ABF-AA78-26D7D8123825}" dt="2023-02-21T13:51:08.407" v="2217" actId="14100"/>
            <ac:spMkLst>
              <pc:docMk/>
              <pc:sldMasterMk cId="1013204698" sldId="2147483684"/>
              <pc:sldLayoutMk cId="1563092874" sldId="2147483685"/>
              <ac:spMk id="9" creationId="{00000000-0000-0000-0000-000000000000}"/>
            </ac:spMkLst>
          </pc:spChg>
        </pc:sldLayoutChg>
        <pc:sldLayoutChg chg="modSp mod">
          <pc:chgData name="Ilke Cuelenaere" userId="00746ad7-3561-4280-9781-15fd96c1d275" providerId="ADAL" clId="{AF4A7396-FC30-4ABF-AA78-26D7D8123825}" dt="2023-02-21T13:51:29.325" v="2219" actId="14100"/>
          <pc:sldLayoutMkLst>
            <pc:docMk/>
            <pc:sldMasterMk cId="1013204698" sldId="2147483684"/>
            <pc:sldLayoutMk cId="925751487" sldId="2147483686"/>
          </pc:sldLayoutMkLst>
          <pc:spChg chg="mod">
            <ac:chgData name="Ilke Cuelenaere" userId="00746ad7-3561-4280-9781-15fd96c1d275" providerId="ADAL" clId="{AF4A7396-FC30-4ABF-AA78-26D7D8123825}" dt="2023-02-21T13:51:29.325" v="2219" actId="14100"/>
            <ac:spMkLst>
              <pc:docMk/>
              <pc:sldMasterMk cId="1013204698" sldId="2147483684"/>
              <pc:sldLayoutMk cId="925751487" sldId="2147483686"/>
              <ac:spMk id="6" creationId="{00000000-0000-0000-0000-000000000000}"/>
            </ac:spMkLst>
          </pc:spChg>
        </pc:sldLayoutChg>
      </pc:sldMasterChg>
    </pc:docChg>
  </pc:docChgLst>
  <pc:docChgLst>
    <pc:chgData name="Ilke Cuelenaere" userId="S::ilke.cuelenaere@i-active.be::00746ad7-3561-4280-9781-15fd96c1d275" providerId="AD" clId="Web-{39D1B4C8-410F-4F29-BD08-D663868860CA}"/>
    <pc:docChg chg="modSld">
      <pc:chgData name="Ilke Cuelenaere" userId="S::ilke.cuelenaere@i-active.be::00746ad7-3561-4280-9781-15fd96c1d275" providerId="AD" clId="Web-{39D1B4C8-410F-4F29-BD08-D663868860CA}" dt="2023-03-02T14:18:48.721" v="16" actId="20577"/>
      <pc:docMkLst>
        <pc:docMk/>
      </pc:docMkLst>
      <pc:sldChg chg="modSp">
        <pc:chgData name="Ilke Cuelenaere" userId="S::ilke.cuelenaere@i-active.be::00746ad7-3561-4280-9781-15fd96c1d275" providerId="AD" clId="Web-{39D1B4C8-410F-4F29-BD08-D663868860CA}" dt="2023-03-02T14:18:48.721" v="16" actId="20577"/>
        <pc:sldMkLst>
          <pc:docMk/>
          <pc:sldMk cId="3686775489" sldId="259"/>
        </pc:sldMkLst>
        <pc:spChg chg="mod">
          <ac:chgData name="Ilke Cuelenaere" userId="S::ilke.cuelenaere@i-active.be::00746ad7-3561-4280-9781-15fd96c1d275" providerId="AD" clId="Web-{39D1B4C8-410F-4F29-BD08-D663868860CA}" dt="2023-03-02T14:18:48.721" v="16" actId="20577"/>
          <ac:spMkLst>
            <pc:docMk/>
            <pc:sldMk cId="3686775489" sldId="259"/>
            <ac:spMk id="3" creationId="{E96489FC-34AE-04D5-6FDE-38674FF7740F}"/>
          </ac:spMkLst>
        </pc:spChg>
      </pc:sldChg>
      <pc:sldChg chg="modNotes">
        <pc:chgData name="Ilke Cuelenaere" userId="S::ilke.cuelenaere@i-active.be::00746ad7-3561-4280-9781-15fd96c1d275" providerId="AD" clId="Web-{39D1B4C8-410F-4F29-BD08-D663868860CA}" dt="2023-03-02T14:12:20.847" v="1"/>
        <pc:sldMkLst>
          <pc:docMk/>
          <pc:sldMk cId="2907095266"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D58BF3-DBCB-41CC-BD6B-265F7FEA5B4F}" type="datetimeFigureOut">
              <a:rPr lang="nl-BE" smtClean="0"/>
              <a:t>2/03/2023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DBDAB1-DF1F-43FB-8311-C215CA29B380}" type="slidenum">
              <a:rPr lang="nl-BE" smtClean="0"/>
              <a:t>‹#›</a:t>
            </a:fld>
            <a:endParaRPr lang="nl-BE"/>
          </a:p>
        </p:txBody>
      </p:sp>
    </p:spTree>
    <p:extLst>
      <p:ext uri="{BB962C8B-B14F-4D97-AF65-F5344CB8AC3E}">
        <p14:creationId xmlns:p14="http://schemas.microsoft.com/office/powerpoint/2010/main" val="408864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noreply@mailing.i-active.be/"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noreply@voorbeeld.b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Alle persoonsgegevens worden in een centrale databank bewaard. Die persoonsgegevens zijn raadpleegbaar vanuit onze applicaties: </a:t>
            </a:r>
          </a:p>
          <a:p>
            <a:pPr marL="171450" indent="-171450">
              <a:buFontTx/>
              <a:buChar char="-"/>
            </a:pPr>
            <a:r>
              <a:rPr lang="nl-BE" b="1" dirty="0"/>
              <a:t>i-Active</a:t>
            </a:r>
            <a:r>
              <a:rPr lang="nl-BE" dirty="0"/>
              <a:t>: module voor de reservatie en facturatie van activiteiten in de ruimste zin van het woord. </a:t>
            </a:r>
          </a:p>
          <a:p>
            <a:pPr marL="171450" indent="-171450">
              <a:buFontTx/>
              <a:buChar char="-"/>
            </a:pPr>
            <a:r>
              <a:rPr lang="nl-BE" b="1" dirty="0"/>
              <a:t>i-Rent</a:t>
            </a:r>
            <a:r>
              <a:rPr lang="nl-BE" dirty="0"/>
              <a:t>: module voor de reservatie en facturatie van accommodatie en materiaal. </a:t>
            </a:r>
          </a:p>
          <a:p>
            <a:pPr marL="171450" indent="-171450">
              <a:buFontTx/>
              <a:buChar char="-"/>
            </a:pPr>
            <a:r>
              <a:rPr lang="nl-BE" b="1" dirty="0"/>
              <a:t>i-Event</a:t>
            </a:r>
            <a:r>
              <a:rPr lang="nl-BE" dirty="0"/>
              <a:t>: module voor het organiseren van evenementen. </a:t>
            </a:r>
          </a:p>
          <a:p>
            <a:pPr marL="171450" indent="-171450">
              <a:buFontTx/>
              <a:buChar char="-"/>
            </a:pPr>
            <a:r>
              <a:rPr lang="nl-BE" b="1" dirty="0"/>
              <a:t>i-Sale</a:t>
            </a:r>
            <a:r>
              <a:rPr lang="nl-BE" dirty="0"/>
              <a:t>: module voor verkoop van artikels in verschillende verkooppunten. </a:t>
            </a:r>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2</a:t>
            </a:fld>
            <a:endParaRPr lang="nl-BE"/>
          </a:p>
        </p:txBody>
      </p:sp>
    </p:spTree>
    <p:extLst>
      <p:ext uri="{BB962C8B-B14F-4D97-AF65-F5344CB8AC3E}">
        <p14:creationId xmlns:p14="http://schemas.microsoft.com/office/powerpoint/2010/main" val="2699740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u="none" dirty="0"/>
              <a:t>De voordelen van de migratie naar OCI zijn:</a:t>
            </a:r>
            <a:br>
              <a:rPr lang="nl-BE" dirty="0"/>
            </a:br>
            <a:r>
              <a:rPr lang="nl-BE" dirty="0">
                <a:sym typeface="Wingdings" panose="05000000000000000000" pitchFamily="2" charset="2"/>
              </a:rPr>
              <a:t> </a:t>
            </a:r>
            <a:r>
              <a:rPr lang="nl-BE" b="1" dirty="0" err="1">
                <a:sym typeface="Wingdings" panose="05000000000000000000" pitchFamily="2" charset="2"/>
              </a:rPr>
              <a:t>S</a:t>
            </a:r>
            <a:r>
              <a:rPr lang="nl-BE" b="1" dirty="0" err="1"/>
              <a:t>calability</a:t>
            </a:r>
            <a:r>
              <a:rPr lang="nl-BE" b="0" dirty="0"/>
              <a:t> of schaalbaarheid</a:t>
            </a:r>
            <a:r>
              <a:rPr lang="nl-BE" dirty="0"/>
              <a:t> van de applicaties: er wordt extra processorcapaciteit voorzien zodat piekmomenten beter worden opgevangen.</a:t>
            </a:r>
          </a:p>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sym typeface="Wingdings" panose="05000000000000000000" pitchFamily="2" charset="2"/>
              </a:rPr>
              <a:t> A</a:t>
            </a:r>
            <a:r>
              <a:rPr lang="nl-BE" b="1" dirty="0"/>
              <a:t>vailability</a:t>
            </a:r>
            <a:r>
              <a:rPr lang="nl-BE" dirty="0"/>
              <a:t>/beschikbaarheid van het systeem: er wordt </a:t>
            </a:r>
            <a:r>
              <a:rPr lang="nl-BE" dirty="0">
                <a:sym typeface="Wingdings" panose="05000000000000000000" pitchFamily="2" charset="2"/>
              </a:rPr>
              <a:t>niet meer met een fysieke machine gewerkt waarop de server met de database draait, maar met een cluster van machines. Dat heeft als voordeel dat, als 1 server crasht, de andere servers het overnemen. </a:t>
            </a:r>
            <a:br>
              <a:rPr lang="nl-BE" dirty="0">
                <a:sym typeface="Wingdings" panose="05000000000000000000" pitchFamily="2" charset="2"/>
              </a:rPr>
            </a:br>
            <a:r>
              <a:rPr lang="nl-BE" dirty="0">
                <a:sym typeface="Wingdings" panose="05000000000000000000" pitchFamily="2" charset="2"/>
              </a:rPr>
              <a:t> </a:t>
            </a:r>
            <a:r>
              <a:rPr lang="nl-BE" b="1" dirty="0">
                <a:sym typeface="Wingdings" panose="05000000000000000000" pitchFamily="2" charset="2"/>
              </a:rPr>
              <a:t>Security</a:t>
            </a:r>
            <a:r>
              <a:rPr lang="nl-BE" b="0" dirty="0">
                <a:sym typeface="Wingdings" panose="05000000000000000000" pitchFamily="2" charset="2"/>
              </a:rPr>
              <a:t>/veiligheid: na de migratie zullen we e</a:t>
            </a:r>
            <a:r>
              <a:rPr lang="nl-BE" dirty="0">
                <a:sym typeface="Wingdings" panose="05000000000000000000" pitchFamily="2" charset="2"/>
              </a:rPr>
              <a:t>en nóg betere beveiliging van de gegevens op de database kunnen garanderen, omdat alles </a:t>
            </a:r>
            <a:r>
              <a:rPr lang="nl-BE" dirty="0" err="1">
                <a:sym typeface="Wingdings" panose="05000000000000000000" pitchFamily="2" charset="2"/>
              </a:rPr>
              <a:t>geëncrypteerd</a:t>
            </a:r>
            <a:r>
              <a:rPr lang="nl-BE" dirty="0">
                <a:sym typeface="Wingdings" panose="05000000000000000000" pitchFamily="2" charset="2"/>
              </a:rPr>
              <a:t> wordt aan de hand van een sleutel die alleen ISB kent.</a:t>
            </a:r>
            <a:endParaRPr lang="nl-BE" dirty="0"/>
          </a:p>
          <a:p>
            <a:endParaRPr lang="nl-BE" dirty="0"/>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11</a:t>
            </a:fld>
            <a:endParaRPr lang="nl-BE"/>
          </a:p>
        </p:txBody>
      </p:sp>
    </p:spTree>
    <p:extLst>
      <p:ext uri="{BB962C8B-B14F-4D97-AF65-F5344CB8AC3E}">
        <p14:creationId xmlns:p14="http://schemas.microsoft.com/office/powerpoint/2010/main" val="2518842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12</a:t>
            </a:fld>
            <a:endParaRPr lang="nl-BE"/>
          </a:p>
        </p:txBody>
      </p:sp>
    </p:spTree>
    <p:extLst>
      <p:ext uri="{BB962C8B-B14F-4D97-AF65-F5344CB8AC3E}">
        <p14:creationId xmlns:p14="http://schemas.microsoft.com/office/powerpoint/2010/main" val="2604587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3</a:t>
            </a:fld>
            <a:endParaRPr lang="nl-BE"/>
          </a:p>
        </p:txBody>
      </p:sp>
    </p:spTree>
    <p:extLst>
      <p:ext uri="{BB962C8B-B14F-4D97-AF65-F5344CB8AC3E}">
        <p14:creationId xmlns:p14="http://schemas.microsoft.com/office/powerpoint/2010/main" val="3351322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Sinds mei 2022 is het niet langer i-School, maar i-Active. Daar hoort een nieuw logo en een nieuwe website bij. </a:t>
            </a:r>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4</a:t>
            </a:fld>
            <a:endParaRPr lang="nl-BE"/>
          </a:p>
        </p:txBody>
      </p:sp>
    </p:spTree>
    <p:extLst>
      <p:ext uri="{BB962C8B-B14F-4D97-AF65-F5344CB8AC3E}">
        <p14:creationId xmlns:p14="http://schemas.microsoft.com/office/powerpoint/2010/main" val="1964676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i-Active wordt gebruikt voor de reservatie en facturatie van activiteiten, voor zowel buitenschoolse kinderopvang als voor vrije tijd. i-Active kan aangevuld worden met verschillende opties (zie volgende slide). </a:t>
            </a:r>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5</a:t>
            </a:fld>
            <a:endParaRPr lang="nl-BE"/>
          </a:p>
        </p:txBody>
      </p:sp>
    </p:spTree>
    <p:extLst>
      <p:ext uri="{BB962C8B-B14F-4D97-AF65-F5344CB8AC3E}">
        <p14:creationId xmlns:p14="http://schemas.microsoft.com/office/powerpoint/2010/main" val="2557251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85750" indent="-285750">
              <a:buFontTx/>
              <a:buChar char="-"/>
            </a:pPr>
            <a:r>
              <a:rPr lang="nl-BE" sz="1800" b="1" i="0" dirty="0" err="1">
                <a:solidFill>
                  <a:srgbClr val="000000"/>
                </a:solidFill>
                <a:effectLst/>
                <a:latin typeface="Calibri" panose="020F0502020204030204" pitchFamily="34" charset="0"/>
              </a:rPr>
              <a:t>eID</a:t>
            </a:r>
            <a:r>
              <a:rPr lang="nl-BE" sz="1800" b="0" i="0" dirty="0">
                <a:solidFill>
                  <a:srgbClr val="000000"/>
                </a:solidFill>
                <a:effectLst/>
                <a:latin typeface="Calibri" panose="020F0502020204030204" pitchFamily="34" charset="0"/>
              </a:rPr>
              <a:t>: Maakt het mogelijk om persoonsgegevens in te lezen met behulp van een elektronische identiteitskaart en kaartlezer. Deze optie kan zowel gebruikt worden op het burgerportaal om persoonsgegevens te wijzigen of om nieuwe gezinsleden te registreren, maar ook op het administratief portaal voor creatie of wijziging van persoonsgegevens van kinderen of verantwoordelijken.  </a:t>
            </a:r>
          </a:p>
          <a:p>
            <a:pPr marL="171450" indent="-171450">
              <a:buFontTx/>
              <a:buChar char="-"/>
            </a:pPr>
            <a:r>
              <a:rPr lang="nl-BE" sz="1800" b="1" i="0" dirty="0">
                <a:solidFill>
                  <a:srgbClr val="000000"/>
                </a:solidFill>
                <a:effectLst/>
                <a:latin typeface="Calibri" panose="020F0502020204030204" pitchFamily="34" charset="0"/>
              </a:rPr>
              <a:t>Inloggen via </a:t>
            </a:r>
            <a:r>
              <a:rPr lang="nl-BE" sz="1800" b="1" i="0" dirty="0" err="1">
                <a:solidFill>
                  <a:srgbClr val="000000"/>
                </a:solidFill>
                <a:effectLst/>
                <a:latin typeface="Calibri" panose="020F0502020204030204" pitchFamily="34" charset="0"/>
              </a:rPr>
              <a:t>Fedict</a:t>
            </a:r>
            <a:r>
              <a:rPr lang="nl-BE" sz="1800" b="1" i="0" dirty="0">
                <a:solidFill>
                  <a:srgbClr val="000000"/>
                </a:solidFill>
                <a:effectLst/>
                <a:latin typeface="Calibri" panose="020F0502020204030204" pitchFamily="34" charset="0"/>
              </a:rPr>
              <a:t> CSAM</a:t>
            </a:r>
            <a:r>
              <a:rPr lang="nl-BE" sz="1800" b="0" i="0" dirty="0">
                <a:solidFill>
                  <a:srgbClr val="000000"/>
                </a:solidFill>
                <a:effectLst/>
                <a:latin typeface="Calibri" panose="020F0502020204030204" pitchFamily="34" charset="0"/>
              </a:rPr>
              <a:t>: Standaard logt de burger in op het burgerportaal met een </a:t>
            </a:r>
            <a:r>
              <a:rPr lang="nl-BE" sz="1800" b="0" i="0" dirty="0" err="1">
                <a:solidFill>
                  <a:srgbClr val="000000"/>
                </a:solidFill>
                <a:effectLst/>
                <a:latin typeface="Calibri" panose="020F0502020204030204" pitchFamily="34" charset="0"/>
              </a:rPr>
              <a:t>userid</a:t>
            </a:r>
            <a:r>
              <a:rPr lang="nl-BE" sz="1800" b="0" i="0" dirty="0">
                <a:solidFill>
                  <a:srgbClr val="000000"/>
                </a:solidFill>
                <a:effectLst/>
                <a:latin typeface="Calibri" panose="020F0502020204030204" pitchFamily="34" charset="0"/>
              </a:rPr>
              <a:t> en paswoord via jullie gepersonaliseerde link. Met deze optie kan de burger aanmelden op i-Active met </a:t>
            </a:r>
            <a:r>
              <a:rPr lang="nl-BE" sz="1800" b="0" i="0" dirty="0" err="1">
                <a:solidFill>
                  <a:srgbClr val="000000"/>
                </a:solidFill>
                <a:effectLst/>
                <a:latin typeface="Calibri" panose="020F0502020204030204" pitchFamily="34" charset="0"/>
              </a:rPr>
              <a:t>eID</a:t>
            </a:r>
            <a:r>
              <a:rPr lang="nl-BE" sz="1800" b="0" i="0" dirty="0">
                <a:solidFill>
                  <a:srgbClr val="000000"/>
                </a:solidFill>
                <a:effectLst/>
                <a:latin typeface="Calibri" panose="020F0502020204030204" pitchFamily="34" charset="0"/>
              </a:rPr>
              <a:t>, mobiele app, token , </a:t>
            </a:r>
            <a:r>
              <a:rPr lang="nl-BE" sz="1800" b="0" i="0" dirty="0" err="1">
                <a:solidFill>
                  <a:srgbClr val="000000"/>
                </a:solidFill>
                <a:effectLst/>
                <a:latin typeface="Calibri" panose="020F0502020204030204" pitchFamily="34" charset="0"/>
              </a:rPr>
              <a:t>itsme</a:t>
            </a:r>
            <a:r>
              <a:rPr lang="nl-BE" sz="1800" b="0" i="0" dirty="0">
                <a:solidFill>
                  <a:srgbClr val="000000"/>
                </a:solidFill>
                <a:effectLst/>
                <a:latin typeface="Calibri" panose="020F0502020204030204" pitchFamily="34" charset="0"/>
              </a:rPr>
              <a:t>, … . Door het uitrusten van i-Active met een inlogmogelijkheid via </a:t>
            </a:r>
            <a:r>
              <a:rPr lang="nl-BE" sz="1800" b="0" i="0" dirty="0" err="1">
                <a:solidFill>
                  <a:srgbClr val="000000"/>
                </a:solidFill>
                <a:effectLst/>
                <a:latin typeface="Calibri" panose="020F0502020204030204" pitchFamily="34" charset="0"/>
              </a:rPr>
              <a:t>Fedict</a:t>
            </a:r>
            <a:r>
              <a:rPr lang="nl-BE" sz="1800" b="0" i="0" dirty="0">
                <a:solidFill>
                  <a:srgbClr val="000000"/>
                </a:solidFill>
                <a:effectLst/>
                <a:latin typeface="Calibri" panose="020F0502020204030204" pitchFamily="34" charset="0"/>
              </a:rPr>
              <a:t> CSAM verhoog je niet alleen de</a:t>
            </a:r>
            <a:r>
              <a:rPr lang="nl-BE" sz="1800" b="1" i="0" dirty="0">
                <a:solidFill>
                  <a:srgbClr val="000000"/>
                </a:solidFill>
                <a:effectLst/>
                <a:latin typeface="Calibri" panose="020F0502020204030204" pitchFamily="34" charset="0"/>
              </a:rPr>
              <a:t> </a:t>
            </a:r>
            <a:r>
              <a:rPr lang="nl-BE" sz="1800" b="0" i="0" dirty="0">
                <a:solidFill>
                  <a:srgbClr val="000000"/>
                </a:solidFill>
                <a:effectLst/>
                <a:latin typeface="Calibri" panose="020F0502020204030204" pitchFamily="34" charset="0"/>
              </a:rPr>
              <a:t>beveiliging van de software maar draag je ook bij tot het gebruiksgemak</a:t>
            </a:r>
            <a:r>
              <a:rPr lang="nl-BE" sz="1800" b="1" i="0" dirty="0">
                <a:solidFill>
                  <a:srgbClr val="000000"/>
                </a:solidFill>
                <a:effectLst/>
                <a:latin typeface="Calibri" panose="020F0502020204030204" pitchFamily="34" charset="0"/>
              </a:rPr>
              <a:t> </a:t>
            </a:r>
            <a:r>
              <a:rPr lang="nl-BE" sz="1800" b="0" i="0" dirty="0">
                <a:solidFill>
                  <a:srgbClr val="000000"/>
                </a:solidFill>
                <a:effectLst/>
                <a:latin typeface="Calibri" panose="020F0502020204030204" pitchFamily="34" charset="0"/>
              </a:rPr>
              <a:t>van de burger. Eenmaal ingelogd in i-Active krijgt de persoon ook toegang tot andere online applicaties van de overheid zonder dat er opnieuw moet ingelogd worden.  </a:t>
            </a:r>
          </a:p>
          <a:p>
            <a:pPr marL="171450" indent="-171450">
              <a:buFontTx/>
              <a:buChar char="-"/>
            </a:pPr>
            <a:r>
              <a:rPr lang="nl-BE" sz="1800" b="1" i="0" dirty="0">
                <a:solidFill>
                  <a:srgbClr val="000000"/>
                </a:solidFill>
                <a:effectLst/>
                <a:latin typeface="Calibri" panose="020F0502020204030204" pitchFamily="34" charset="0"/>
              </a:rPr>
              <a:t>Gegevensuitwisseling met het MAGDA-platform</a:t>
            </a:r>
            <a:r>
              <a:rPr lang="nl-BE" sz="1800" b="0" i="0" dirty="0">
                <a:solidFill>
                  <a:srgbClr val="000000"/>
                </a:solidFill>
                <a:effectLst/>
                <a:latin typeface="Calibri" panose="020F0502020204030204" pitchFamily="34" charset="0"/>
              </a:rPr>
              <a:t>: </a:t>
            </a:r>
            <a:r>
              <a:rPr lang="nl-BE" sz="1800" b="0" i="0" dirty="0">
                <a:effectLst/>
                <a:latin typeface="Calibri" panose="020F0502020204030204" pitchFamily="34" charset="0"/>
              </a:rPr>
              <a:t>Het MAGDA-platform van de Vlaamse overheid zorgt ervoor dat persoons- en ondernemingsgegevens uit verschillende Vlaamse en federale databanken kunnen worden opgehaald.  Je kan als gemeente/stad aansluiten op het MAGDA-platform na het doorlopen van een aansluitingsprocedure. Hierdoor verkrijg je de nodige certificaten waarmee i-Active dan een koppeling kan maken met dat MAGDA-platform. Eens deze koppeling in orde is kan je nieuwe dossiers toevoegen of bestaande dossiers updaten door één klik op een knop.  </a:t>
            </a:r>
          </a:p>
          <a:p>
            <a:pPr marL="171450" indent="-171450">
              <a:buFontTx/>
              <a:buChar char="-"/>
            </a:pPr>
            <a:r>
              <a:rPr lang="nl-BE" sz="1800" b="1" i="0" dirty="0">
                <a:effectLst/>
                <a:latin typeface="Calibri" panose="020F0502020204030204" pitchFamily="34" charset="0"/>
              </a:rPr>
              <a:t>Online betaling (onmiddellijk)</a:t>
            </a:r>
            <a:r>
              <a:rPr lang="nl-BE" sz="1800" b="0" i="0" dirty="0">
                <a:effectLst/>
                <a:latin typeface="Calibri" panose="020F0502020204030204" pitchFamily="34" charset="0"/>
              </a:rPr>
              <a:t>: </a:t>
            </a:r>
            <a:r>
              <a:rPr lang="nl-BE" sz="1800" b="0" i="0" dirty="0">
                <a:solidFill>
                  <a:srgbClr val="000000"/>
                </a:solidFill>
                <a:effectLst/>
                <a:latin typeface="Calibri" panose="020F0502020204030204" pitchFamily="34" charset="0"/>
              </a:rPr>
              <a:t>Voor diensten die activiteiten aanbieden aan een vaste prijs is het handig om deelnemers meteen online te laten betalen. Bij i-Active hebben we al ervaring met Ingenico (vroeger </a:t>
            </a:r>
            <a:r>
              <a:rPr lang="nl-BE" sz="1800" b="0" i="0" dirty="0" err="1">
                <a:solidFill>
                  <a:srgbClr val="000000"/>
                </a:solidFill>
                <a:effectLst/>
                <a:latin typeface="Calibri" panose="020F0502020204030204" pitchFamily="34" charset="0"/>
              </a:rPr>
              <a:t>Ogone</a:t>
            </a:r>
            <a:r>
              <a:rPr lang="nl-BE" sz="1800" b="0" i="0" dirty="0">
                <a:solidFill>
                  <a:srgbClr val="000000"/>
                </a:solidFill>
                <a:effectLst/>
                <a:latin typeface="Calibri" panose="020F0502020204030204" pitchFamily="34" charset="0"/>
              </a:rPr>
              <a:t>), </a:t>
            </a:r>
            <a:r>
              <a:rPr lang="nl-BE" sz="1800" b="0" i="0" dirty="0" err="1">
                <a:solidFill>
                  <a:srgbClr val="000000"/>
                </a:solidFill>
                <a:effectLst/>
                <a:latin typeface="Calibri" panose="020F0502020204030204" pitchFamily="34" charset="0"/>
              </a:rPr>
              <a:t>Atos</a:t>
            </a:r>
            <a:r>
              <a:rPr lang="nl-BE" sz="1800" b="0" i="0" dirty="0">
                <a:solidFill>
                  <a:srgbClr val="000000"/>
                </a:solidFill>
                <a:effectLst/>
                <a:latin typeface="Calibri" panose="020F0502020204030204" pitchFamily="34" charset="0"/>
              </a:rPr>
              <a:t> en </a:t>
            </a:r>
            <a:r>
              <a:rPr lang="nl-BE" sz="1800" b="0" i="0" dirty="0" err="1">
                <a:solidFill>
                  <a:srgbClr val="000000"/>
                </a:solidFill>
                <a:effectLst/>
                <a:latin typeface="Calibri" panose="020F0502020204030204" pitchFamily="34" charset="0"/>
              </a:rPr>
              <a:t>Mollie</a:t>
            </a:r>
            <a:r>
              <a:rPr lang="nl-BE" sz="1800" b="0" i="0" dirty="0">
                <a:solidFill>
                  <a:srgbClr val="000000"/>
                </a:solidFill>
                <a:effectLst/>
                <a:latin typeface="Calibri" panose="020F0502020204030204" pitchFamily="34" charset="0"/>
              </a:rPr>
              <a:t> als </a:t>
            </a:r>
            <a:r>
              <a:rPr lang="nl-BE" sz="1800" b="0" i="0" dirty="0" err="1">
                <a:solidFill>
                  <a:srgbClr val="000000"/>
                </a:solidFill>
                <a:effectLst/>
                <a:latin typeface="Calibri" panose="020F0502020204030204" pitchFamily="34" charset="0"/>
              </a:rPr>
              <a:t>Payment</a:t>
            </a:r>
            <a:r>
              <a:rPr lang="nl-BE" sz="1800" b="0" i="0" dirty="0">
                <a:solidFill>
                  <a:srgbClr val="000000"/>
                </a:solidFill>
                <a:effectLst/>
                <a:latin typeface="Calibri" panose="020F0502020204030204" pitchFamily="34" charset="0"/>
              </a:rPr>
              <a:t> Service Provider. De werking is heel eenvoudig. Je kan als ouder/deelnemer naar de kalender gaan in het burgerportaal. Op het moment dat je je inschrijft voor een bepaald kalenderitem zal er een winkelmandje openen in het rechterdeel van het scherm. Als je klaar bent met het vullen van het winkelmandje, kan je klikken op ‘Afrekenen’ om zo over te gaan tot betaling.  </a:t>
            </a:r>
          </a:p>
          <a:p>
            <a:pPr marL="171450" indent="-171450">
              <a:buFontTx/>
              <a:buChar char="-"/>
            </a:pPr>
            <a:r>
              <a:rPr lang="nl-BE" sz="1800" b="1" i="0" dirty="0">
                <a:solidFill>
                  <a:srgbClr val="000000"/>
                </a:solidFill>
                <a:effectLst/>
                <a:latin typeface="Calibri" panose="020F0502020204030204" pitchFamily="34" charset="0"/>
              </a:rPr>
              <a:t>Online betaling (achteraf)</a:t>
            </a:r>
            <a:r>
              <a:rPr lang="nl-BE" sz="1800" b="0" i="0" dirty="0">
                <a:solidFill>
                  <a:srgbClr val="000000"/>
                </a:solidFill>
                <a:effectLst/>
                <a:latin typeface="Calibri" panose="020F0502020204030204" pitchFamily="34" charset="0"/>
              </a:rPr>
              <a:t>: Bij activiteiten die achteraf pas worden gefactureerd, kan ook online betaald worden aan de hand van een winkelmandje, net zoals dat gebeurt bij de onmiddellijke online betaling. Ouders/deelnemers vinden in hun portaal dan een knop die hen naar de betaalpagina leidt. </a:t>
            </a:r>
          </a:p>
          <a:p>
            <a:pPr marL="171450" indent="-171450">
              <a:buFontTx/>
              <a:buChar char="-"/>
            </a:pPr>
            <a:r>
              <a:rPr lang="nl-BE" sz="1800" b="1" i="0" dirty="0">
                <a:solidFill>
                  <a:srgbClr val="000000"/>
                </a:solidFill>
                <a:effectLst/>
                <a:latin typeface="Calibri" panose="020F0502020204030204" pitchFamily="34" charset="0"/>
              </a:rPr>
              <a:t>Betaling in schijven</a:t>
            </a:r>
            <a:r>
              <a:rPr lang="nl-BE" sz="1800" b="0" i="0" dirty="0">
                <a:solidFill>
                  <a:srgbClr val="000000"/>
                </a:solidFill>
                <a:effectLst/>
                <a:latin typeface="Calibri" panose="020F0502020204030204" pitchFamily="34" charset="0"/>
              </a:rPr>
              <a:t>: Deze optie maakt het mogelijk om activiteiten waaraan een relatief grote kost verbonden is (bv. een meerdaags kamp) in schijven te betalen (bv. 100 euro 2 maand voor de activiteit, 50 euro 1 maand voor de activiteit, 25 euro 2 weken voor de activiteit). </a:t>
            </a:r>
          </a:p>
          <a:p>
            <a:pPr marL="171450" indent="-171450">
              <a:buFontTx/>
              <a:buChar char="-"/>
            </a:pPr>
            <a:r>
              <a:rPr lang="nl-BE" sz="1800" b="1" i="0" dirty="0">
                <a:solidFill>
                  <a:srgbClr val="000000"/>
                </a:solidFill>
                <a:effectLst/>
                <a:latin typeface="Calibri" panose="020F0502020204030204" pitchFamily="34" charset="0"/>
              </a:rPr>
              <a:t>Betaalplan</a:t>
            </a:r>
            <a:r>
              <a:rPr lang="nl-BE" sz="1800" b="0" i="0" dirty="0">
                <a:solidFill>
                  <a:srgbClr val="000000"/>
                </a:solidFill>
                <a:effectLst/>
                <a:latin typeface="Calibri" panose="020F0502020204030204" pitchFamily="34" charset="0"/>
              </a:rPr>
              <a:t>: Met een betaalplan geef je wanbetalers de mogelijkheid om hun openstaande afrekeningen in stukjes te laten betalen tegen vooraf gedefinieerde deadlines. </a:t>
            </a:r>
          </a:p>
          <a:p>
            <a:pPr marL="171450" indent="-171450">
              <a:buFontTx/>
              <a:buChar char="-"/>
            </a:pPr>
            <a:r>
              <a:rPr lang="nl-BE" sz="1800" b="1" i="0" dirty="0">
                <a:solidFill>
                  <a:srgbClr val="000000"/>
                </a:solidFill>
                <a:effectLst/>
                <a:latin typeface="Calibri" panose="020F0502020204030204" pitchFamily="34" charset="0"/>
              </a:rPr>
              <a:t>i-</a:t>
            </a:r>
            <a:r>
              <a:rPr lang="nl-BE" sz="1800" b="1" i="0" dirty="0" err="1">
                <a:solidFill>
                  <a:srgbClr val="000000"/>
                </a:solidFill>
                <a:effectLst/>
                <a:latin typeface="Calibri" panose="020F0502020204030204" pitchFamily="34" charset="0"/>
              </a:rPr>
              <a:t>Sender</a:t>
            </a:r>
            <a:r>
              <a:rPr lang="nl-BE" sz="1800" b="0" i="0" dirty="0">
                <a:solidFill>
                  <a:srgbClr val="000000"/>
                </a:solidFill>
                <a:effectLst/>
                <a:latin typeface="Calibri" panose="020F0502020204030204" pitchFamily="34" charset="0"/>
              </a:rPr>
              <a:t>: Mails die vanuit i-Active worden verstuurd, zullen altijd als afzender </a:t>
            </a:r>
            <a:r>
              <a:rPr lang="nl-BE" sz="1800" b="0" i="0" u="none" strike="noStrike" dirty="0">
                <a:effectLst/>
                <a:latin typeface="Calibri" panose="020F0502020204030204" pitchFamily="34" charset="0"/>
                <a:hlinkClick r:id="rId3"/>
              </a:rPr>
              <a:t>noreply@mailing.i-active.be</a:t>
            </a:r>
            <a:r>
              <a:rPr lang="nl-BE" sz="1800" b="0" i="0" dirty="0">
                <a:solidFill>
                  <a:srgbClr val="000000"/>
                </a:solidFill>
                <a:effectLst/>
                <a:latin typeface="Calibri" panose="020F0502020204030204" pitchFamily="34" charset="0"/>
              </a:rPr>
              <a:t> hebben. Dankzij de module i-</a:t>
            </a:r>
            <a:r>
              <a:rPr lang="nl-BE" sz="1800" b="0" i="0" dirty="0" err="1">
                <a:solidFill>
                  <a:srgbClr val="000000"/>
                </a:solidFill>
                <a:effectLst/>
                <a:latin typeface="Calibri" panose="020F0502020204030204" pitchFamily="34" charset="0"/>
              </a:rPr>
              <a:t>Sender</a:t>
            </a:r>
            <a:r>
              <a:rPr lang="nl-BE" sz="1800" b="0" i="0" dirty="0">
                <a:solidFill>
                  <a:srgbClr val="000000"/>
                </a:solidFill>
                <a:effectLst/>
                <a:latin typeface="Calibri" panose="020F0502020204030204" pitchFamily="34" charset="0"/>
              </a:rPr>
              <a:t> kan je dat e-mailadres </a:t>
            </a:r>
            <a:r>
              <a:rPr lang="nl-BE" sz="1800" b="1" i="0" dirty="0">
                <a:solidFill>
                  <a:srgbClr val="000000"/>
                </a:solidFill>
                <a:effectLst/>
                <a:latin typeface="Calibri" panose="020F0502020204030204" pitchFamily="34" charset="0"/>
              </a:rPr>
              <a:t>vanaf de '@' laten aanpassen</a:t>
            </a:r>
            <a:r>
              <a:rPr lang="nl-BE" sz="1800" b="0" i="0" dirty="0">
                <a:solidFill>
                  <a:srgbClr val="000000"/>
                </a:solidFill>
                <a:effectLst/>
                <a:latin typeface="Calibri" panose="020F0502020204030204" pitchFamily="34" charset="0"/>
              </a:rPr>
              <a:t> naar wens, bijv. </a:t>
            </a:r>
            <a:r>
              <a:rPr lang="nl-BE" sz="1800" b="0" i="0" u="none" strike="noStrike" dirty="0">
                <a:effectLst/>
                <a:latin typeface="Calibri" panose="020F0502020204030204" pitchFamily="34" charset="0"/>
                <a:hlinkClick r:id="rId4"/>
              </a:rPr>
              <a:t>noreply@voorbeeld.be</a:t>
            </a:r>
            <a:r>
              <a:rPr lang="nl-BE" sz="1800" b="0" i="0" dirty="0">
                <a:solidFill>
                  <a:srgbClr val="000000"/>
                </a:solidFill>
                <a:effectLst/>
                <a:latin typeface="Calibri" panose="020F0502020204030204" pitchFamily="34" charset="0"/>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i="0" dirty="0">
                <a:solidFill>
                  <a:srgbClr val="000000"/>
                </a:solidFill>
                <a:effectLst/>
                <a:latin typeface="Calibri" panose="020F0502020204030204" pitchFamily="34" charset="0"/>
              </a:rPr>
              <a:t>Elektronisch dossierbeheer</a:t>
            </a:r>
            <a:r>
              <a:rPr lang="nl-BE" sz="1800" b="0" i="0" dirty="0">
                <a:solidFill>
                  <a:srgbClr val="000000"/>
                </a:solidFill>
                <a:effectLst/>
                <a:latin typeface="Calibri" panose="020F0502020204030204" pitchFamily="34"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Dit bestaat uit twee delen: enerzijds het </a:t>
            </a:r>
            <a:r>
              <a:rPr lang="nl-BE" sz="1800" b="0" dirty="0">
                <a:effectLst/>
                <a:latin typeface="Calibri" panose="020F0502020204030204" pitchFamily="34" charset="0"/>
                <a:ea typeface="Calibri" panose="020F0502020204030204" pitchFamily="34" charset="0"/>
                <a:cs typeface="Times New Roman" panose="02020603050405020304" pitchFamily="18" charset="0"/>
              </a:rPr>
              <a:t>opladen van documenten </a:t>
            </a:r>
            <a:r>
              <a:rPr lang="nl-BE" sz="1800" dirty="0">
                <a:effectLst/>
                <a:latin typeface="Calibri" panose="020F0502020204030204" pitchFamily="34" charset="0"/>
                <a:ea typeface="Calibri" panose="020F0502020204030204" pitchFamily="34" charset="0"/>
                <a:cs typeface="Times New Roman" panose="02020603050405020304" pitchFamily="18" charset="0"/>
              </a:rPr>
              <a:t>in dossiers, bv. een medisch attest. Anderzijds bevat het elektronisch dossierbeheer ook een </a:t>
            </a:r>
            <a:r>
              <a:rPr lang="nl-BE" sz="1800" b="0" dirty="0">
                <a:effectLst/>
                <a:latin typeface="Calibri" panose="020F0502020204030204" pitchFamily="34" charset="0"/>
                <a:ea typeface="Calibri" panose="020F0502020204030204" pitchFamily="34" charset="0"/>
                <a:cs typeface="Times New Roman" panose="02020603050405020304" pitchFamily="18" charset="0"/>
              </a:rPr>
              <a:t>berichtenmodule</a:t>
            </a:r>
            <a:r>
              <a:rPr lang="nl-BE" sz="1800" dirty="0">
                <a:effectLst/>
                <a:latin typeface="Calibri" panose="020F0502020204030204" pitchFamily="34" charset="0"/>
                <a:ea typeface="Calibri" panose="020F0502020204030204" pitchFamily="34" charset="0"/>
                <a:cs typeface="Times New Roman" panose="02020603050405020304" pitchFamily="18" charset="0"/>
              </a:rPr>
              <a:t> die gebruikt kan worden om met ouders te “chatten” als het ware.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i="0" dirty="0">
                <a:solidFill>
                  <a:srgbClr val="000000"/>
                </a:solidFill>
                <a:effectLst/>
                <a:latin typeface="Calibri" panose="020F0502020204030204" pitchFamily="34" charset="0"/>
                <a:cs typeface="Times New Roman" panose="02020603050405020304" pitchFamily="18" charset="0"/>
              </a:rPr>
              <a:t>Integratie met de website van de klant – </a:t>
            </a:r>
            <a:r>
              <a:rPr lang="nl-BE" sz="1800" b="1" i="0" dirty="0" err="1">
                <a:solidFill>
                  <a:srgbClr val="000000"/>
                </a:solidFill>
                <a:effectLst/>
                <a:latin typeface="Calibri" panose="020F0502020204030204" pitchFamily="34" charset="0"/>
                <a:cs typeface="Times New Roman" panose="02020603050405020304" pitchFamily="18" charset="0"/>
              </a:rPr>
              <a:t>Personalisering</a:t>
            </a:r>
            <a:r>
              <a:rPr lang="nl-BE" sz="1800" b="1" i="0" dirty="0">
                <a:solidFill>
                  <a:srgbClr val="000000"/>
                </a:solidFill>
                <a:effectLst/>
                <a:latin typeface="Calibri" panose="020F0502020204030204" pitchFamily="34" charset="0"/>
                <a:cs typeface="Times New Roman" panose="02020603050405020304" pitchFamily="18" charset="0"/>
              </a:rPr>
              <a:t> burgerportaal</a:t>
            </a:r>
            <a:r>
              <a:rPr lang="nl-BE" sz="1800" b="0" i="0" dirty="0">
                <a:solidFill>
                  <a:srgbClr val="000000"/>
                </a:solidFill>
                <a:effectLst/>
                <a:latin typeface="Calibri" panose="020F0502020204030204" pitchFamily="34" charset="0"/>
                <a:cs typeface="Times New Roman" panose="02020603050405020304" pitchFamily="18"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Dit houdt in dat het burgerportaal (of het ouderportaal) de kleuren overneemt van de gemeentelijke website en dat ook het logo van de gemeente op de loginpagina en het burgerportaal verschijnt.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i="0" dirty="0">
                <a:solidFill>
                  <a:srgbClr val="000000"/>
                </a:solidFill>
                <a:effectLst/>
                <a:latin typeface="Calibri" panose="020F0502020204030204" pitchFamily="34" charset="0"/>
                <a:cs typeface="Times New Roman" panose="02020603050405020304" pitchFamily="18" charset="0"/>
              </a:rPr>
              <a:t>Integratie met de website van de klant – Plug-ins</a:t>
            </a:r>
            <a:r>
              <a:rPr lang="nl-BE" sz="1800" b="0" i="0" dirty="0">
                <a:solidFill>
                  <a:srgbClr val="000000"/>
                </a:solidFill>
                <a:effectLst/>
                <a:latin typeface="Calibri" panose="020F0502020204030204" pitchFamily="34" charset="0"/>
                <a:cs typeface="Times New Roman" panose="02020603050405020304" pitchFamily="18"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Dankzij plug-ins kunnen we een rechtstreeks koppeling voorzien tussen i-Active en de gemeentelijke website. Zo kan je dus de publieke kalender laten doorstromen naar de website en kunnen burgers vanop de website op een activiteit klikken en doorgestuurd worden naar i-Active om meteen in te schrijven.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dirty="0" err="1">
                <a:effectLst/>
                <a:latin typeface="Calibri" panose="020F0502020204030204" pitchFamily="34" charset="0"/>
                <a:ea typeface="Calibri" panose="020F0502020204030204" pitchFamily="34" charset="0"/>
                <a:cs typeface="Times New Roman" panose="02020603050405020304" pitchFamily="18" charset="0"/>
              </a:rPr>
              <a:t>Ticketing</a:t>
            </a:r>
            <a:r>
              <a:rPr lang="nl-BE" sz="1800" b="0" dirty="0">
                <a:effectLst/>
                <a:latin typeface="Calibri" panose="020F0502020204030204" pitchFamily="34" charset="0"/>
                <a:ea typeface="Calibri" panose="020F0502020204030204" pitchFamily="34" charset="0"/>
                <a:cs typeface="Times New Roman" panose="02020603050405020304" pitchFamily="18"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Dankzij onze </a:t>
            </a:r>
            <a:r>
              <a:rPr lang="nl-BE" sz="1800" b="0" dirty="0" err="1">
                <a:effectLst/>
                <a:latin typeface="Calibri" panose="020F0502020204030204" pitchFamily="34" charset="0"/>
                <a:ea typeface="Calibri" panose="020F0502020204030204" pitchFamily="34" charset="0"/>
                <a:cs typeface="Times New Roman" panose="02020603050405020304" pitchFamily="18" charset="0"/>
              </a:rPr>
              <a:t>ticketingmodule</a:t>
            </a:r>
            <a:r>
              <a:rPr lang="nl-BE" sz="1800" b="1" dirty="0">
                <a:effectLst/>
                <a:latin typeface="Calibri" panose="020F0502020204030204" pitchFamily="34" charset="0"/>
                <a:ea typeface="Calibri" panose="020F0502020204030204" pitchFamily="34" charset="0"/>
                <a:cs typeface="Times New Roman" panose="02020603050405020304" pitchFamily="18"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kan er bij inschrijving een ticket voorzien worden voor de ingeschrevene. De inhoud van dat ticket kan je volledig zelf configureren (meer info bij het evenement, de bijhorende afbeelding, enzovoort). Bovendien kan je er ook een zaalplan aan koppelen waarbij de deelnemer bij inschrijving dan 1 of meerdere stoelen in het zaalplan moet kiezen. Afhankelijk van de regio in de zaal kan je ook een prijsverschil instellen.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dirty="0">
                <a:effectLst/>
                <a:latin typeface="Calibri" panose="020F0502020204030204" pitchFamily="34" charset="0"/>
                <a:ea typeface="Calibri" panose="020F0502020204030204" pitchFamily="34" charset="0"/>
                <a:cs typeface="Times New Roman" panose="02020603050405020304" pitchFamily="18" charset="0"/>
              </a:rPr>
              <a:t>Animatorenmodule</a:t>
            </a:r>
            <a:r>
              <a:rPr lang="nl-BE" sz="1800" b="0" dirty="0">
                <a:effectLst/>
                <a:latin typeface="Calibri" panose="020F0502020204030204" pitchFamily="34" charset="0"/>
                <a:ea typeface="Calibri" panose="020F0502020204030204" pitchFamily="34" charset="0"/>
                <a:cs typeface="Times New Roman" panose="02020603050405020304" pitchFamily="18" charset="0"/>
              </a:rPr>
              <a:t>:</a:t>
            </a:r>
            <a:r>
              <a:rPr lang="nl-BE" sz="1800" dirty="0">
                <a:effectLst/>
                <a:latin typeface="Calibri" panose="020F0502020204030204" pitchFamily="34" charset="0"/>
                <a:ea typeface="Calibri" panose="020F0502020204030204" pitchFamily="34" charset="0"/>
                <a:cs typeface="Times New Roman" panose="02020603050405020304" pitchFamily="18" charset="0"/>
              </a:rPr>
              <a:t> Deze module wordt doorgaans gebruikt voor speelpleinwerkingen. In de eerste plaats kunnen animatoren zich zelf inschrijven met onze online registratie. Ze kunnen bij registratie niet alleen hun persoonsgegevens doorgeven, maar ook hun voorkeuren (dus de groepen waar ze het liefst bij zouden staan). Ze geven vervolgens ook hun beschikbaarheden door via de kalender. De administratie kan dan makkelijk op basis van hun beschikbaarheden en voorkeuren de toewijzing van de animatoren doen met een handige tool.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dirty="0" err="1">
                <a:effectLst/>
                <a:latin typeface="Calibri" panose="020F0502020204030204" pitchFamily="34" charset="0"/>
                <a:ea typeface="Calibri" panose="020F0502020204030204" pitchFamily="34" charset="0"/>
                <a:cs typeface="Times New Roman" panose="02020603050405020304" pitchFamily="18" charset="0"/>
              </a:rPr>
              <a:t>UiTdatabank</a:t>
            </a:r>
            <a:r>
              <a:rPr lang="nl-BE" sz="1800" b="0" dirty="0">
                <a:effectLst/>
                <a:latin typeface="Calibri" panose="020F0502020204030204" pitchFamily="34" charset="0"/>
                <a:ea typeface="Calibri" panose="020F0502020204030204" pitchFamily="34" charset="0"/>
                <a:cs typeface="Times New Roman" panose="02020603050405020304" pitchFamily="18" charset="0"/>
              </a:rPr>
              <a:t>: Met deze koppeling kan j</a:t>
            </a:r>
            <a:r>
              <a:rPr lang="nl-BE" sz="1800" dirty="0">
                <a:effectLst/>
                <a:latin typeface="Calibri" panose="020F0502020204030204" pitchFamily="34" charset="0"/>
                <a:ea typeface="Calibri" panose="020F0502020204030204" pitchFamily="34" charset="0"/>
                <a:cs typeface="Times New Roman" panose="02020603050405020304" pitchFamily="18" charset="0"/>
              </a:rPr>
              <a:t>e activiteiten in i-Active synchroniseren met de </a:t>
            </a:r>
            <a:r>
              <a:rPr lang="nl-BE" sz="1800" dirty="0" err="1">
                <a:effectLst/>
                <a:latin typeface="Calibri" panose="020F0502020204030204" pitchFamily="34" charset="0"/>
                <a:ea typeface="Calibri" panose="020F0502020204030204" pitchFamily="34" charset="0"/>
                <a:cs typeface="Times New Roman" panose="02020603050405020304" pitchFamily="18" charset="0"/>
              </a:rPr>
              <a:t>UiTdatabank</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dirty="0" err="1">
                <a:effectLst/>
                <a:latin typeface="Calibri" panose="020F0502020204030204" pitchFamily="34" charset="0"/>
                <a:ea typeface="Calibri" panose="020F0502020204030204" pitchFamily="34" charset="0"/>
                <a:cs typeface="Times New Roman" panose="02020603050405020304" pitchFamily="18" charset="0"/>
              </a:rPr>
              <a:t>UiTPAS</a:t>
            </a:r>
            <a:r>
              <a:rPr lang="nl-BE" sz="1800" b="0" dirty="0">
                <a:effectLst/>
                <a:latin typeface="Calibri" panose="020F0502020204030204" pitchFamily="34" charset="0"/>
                <a:ea typeface="Calibri" panose="020F0502020204030204" pitchFamily="34" charset="0"/>
                <a:cs typeface="Times New Roman" panose="02020603050405020304" pitchFamily="18"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Op basis van het type activiteit en of de deelnemer al dan niet een geldige </a:t>
            </a:r>
            <a:r>
              <a:rPr lang="nl-BE" sz="1800" dirty="0" err="1">
                <a:effectLst/>
                <a:latin typeface="Calibri" panose="020F0502020204030204" pitchFamily="34" charset="0"/>
                <a:ea typeface="Calibri" panose="020F0502020204030204" pitchFamily="34" charset="0"/>
                <a:cs typeface="Times New Roman" panose="02020603050405020304" pitchFamily="18" charset="0"/>
              </a:rPr>
              <a:t>UiTPAS</a:t>
            </a:r>
            <a:r>
              <a:rPr lang="nl-BE" sz="1800" dirty="0">
                <a:effectLst/>
                <a:latin typeface="Calibri" panose="020F0502020204030204" pitchFamily="34" charset="0"/>
                <a:ea typeface="Calibri" panose="020F0502020204030204" pitchFamily="34" charset="0"/>
                <a:cs typeface="Times New Roman" panose="02020603050405020304" pitchFamily="18" charset="0"/>
              </a:rPr>
              <a:t> heeft, kan een korting toegewezen worden bij inschrijving op een bepaalde activiteit.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dirty="0">
                <a:effectLst/>
                <a:latin typeface="Calibri" panose="020F0502020204030204" pitchFamily="34" charset="0"/>
                <a:ea typeface="Calibri" panose="020F0502020204030204" pitchFamily="34" charset="0"/>
                <a:cs typeface="Times New Roman" panose="02020603050405020304" pitchFamily="18" charset="0"/>
              </a:rPr>
              <a:t>Mijn Burgerprofiel:</a:t>
            </a:r>
            <a:r>
              <a:rPr lang="nl-BE" sz="1800" dirty="0">
                <a:effectLst/>
                <a:latin typeface="Calibri" panose="020F0502020204030204" pitchFamily="34" charset="0"/>
                <a:ea typeface="Calibri" panose="020F0502020204030204" pitchFamily="34" charset="0"/>
                <a:cs typeface="Times New Roman" panose="02020603050405020304" pitchFamily="18" charset="0"/>
              </a:rPr>
              <a:t> Deze koppeling zorgt ervoor dat fiscale attesten en mutualiteitsattesten die in i-Active werden aangemaakt, ook te vinden zijn op de account van ouders op Mijn Burgerprofiel. Het grote voordeel ervan voor ouders is dat al hun officiële documenten dan op één centrale plaats te vinden zijn.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sz="1800" b="1" dirty="0">
                <a:effectLst/>
                <a:latin typeface="Calibri" panose="020F0502020204030204" pitchFamily="34" charset="0"/>
                <a:ea typeface="Calibri" panose="020F0502020204030204" pitchFamily="34" charset="0"/>
                <a:cs typeface="Times New Roman" panose="02020603050405020304" pitchFamily="18" charset="0"/>
              </a:rPr>
              <a:t>Exporteren</a:t>
            </a:r>
            <a:r>
              <a:rPr lang="nl-BE" sz="1800" dirty="0">
                <a:effectLst/>
                <a:latin typeface="Calibri" panose="020F0502020204030204" pitchFamily="34" charset="0"/>
                <a:ea typeface="Calibri" panose="020F0502020204030204" pitchFamily="34" charset="0"/>
                <a:cs typeface="Times New Roman" panose="02020603050405020304" pitchFamily="18" charset="0"/>
              </a:rPr>
              <a:t> </a:t>
            </a:r>
            <a:r>
              <a:rPr lang="nl-BE" sz="1800" b="1" dirty="0">
                <a:effectLst/>
                <a:latin typeface="Calibri" panose="020F0502020204030204" pitchFamily="34" charset="0"/>
                <a:ea typeface="Calibri" panose="020F0502020204030204" pitchFamily="34" charset="0"/>
                <a:cs typeface="Times New Roman" panose="02020603050405020304" pitchFamily="18" charset="0"/>
              </a:rPr>
              <a:t>van afrekeningen als zipbestand: </a:t>
            </a:r>
            <a:r>
              <a:rPr lang="nl-BE" sz="1800" dirty="0">
                <a:effectLst/>
                <a:latin typeface="Calibri" panose="020F0502020204030204" pitchFamily="34" charset="0"/>
                <a:ea typeface="Calibri" panose="020F0502020204030204" pitchFamily="34" charset="0"/>
                <a:cs typeface="Times New Roman" panose="02020603050405020304" pitchFamily="18" charset="0"/>
              </a:rPr>
              <a:t>Standaard kan je met een koppeling met de boekhouding al de informatie van afrekeningen exporteren naar het boekhoudpakket, maar door die nieuwe optie worden de afrekeningen als PDF opgeslagen in een zipbestand.</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6</a:t>
            </a:fld>
            <a:endParaRPr lang="nl-BE"/>
          </a:p>
        </p:txBody>
      </p:sp>
    </p:spTree>
    <p:extLst>
      <p:ext uri="{BB962C8B-B14F-4D97-AF65-F5344CB8AC3E}">
        <p14:creationId xmlns:p14="http://schemas.microsoft.com/office/powerpoint/2010/main" val="98291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dirty="0">
                <a:effectLst/>
                <a:latin typeface="Calibri" panose="020F0502020204030204" pitchFamily="34" charset="0"/>
                <a:ea typeface="Calibri" panose="020F0502020204030204" pitchFamily="34" charset="0"/>
                <a:cs typeface="Times New Roman" panose="02020603050405020304" pitchFamily="18" charset="0"/>
              </a:rPr>
              <a:t>De naam zegt het zelf: het gaat hier om de verhuur van accommodatie en materiaal. Als burger of vereniging een sportzaal reserveren of een baan in het gemeentelijk zwembad, of een scherm of beamer reserveren, je kan dit allemaal via i-Rent visualiseren en efficiënt regelen. Er is een overzichtelijke kalender waarop je zowel als burger als </a:t>
            </a:r>
            <a:r>
              <a:rPr lang="nl-BE" sz="1800" dirty="0" err="1">
                <a:effectLst/>
                <a:latin typeface="Calibri" panose="020F0502020204030204" pitchFamily="34" charset="0"/>
                <a:ea typeface="Calibri" panose="020F0502020204030204" pitchFamily="34" charset="0"/>
                <a:cs typeface="Times New Roman" panose="02020603050405020304" pitchFamily="18" charset="0"/>
              </a:rPr>
              <a:t>als</a:t>
            </a:r>
            <a:r>
              <a:rPr lang="nl-BE" sz="1800" dirty="0">
                <a:effectLst/>
                <a:latin typeface="Calibri" panose="020F0502020204030204" pitchFamily="34" charset="0"/>
                <a:ea typeface="Calibri" panose="020F0502020204030204" pitchFamily="34" charset="0"/>
                <a:cs typeface="Times New Roman" panose="02020603050405020304" pitchFamily="18" charset="0"/>
              </a:rPr>
              <a:t> administratieve medewerker reservaties kan maken. Je kan ook als administratie makkelijk achteraf factureren of burgers zelfs online laten afrekenen via een winkelmandje. </a:t>
            </a:r>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7</a:t>
            </a:fld>
            <a:endParaRPr lang="nl-BE"/>
          </a:p>
        </p:txBody>
      </p:sp>
    </p:spTree>
    <p:extLst>
      <p:ext uri="{BB962C8B-B14F-4D97-AF65-F5344CB8AC3E}">
        <p14:creationId xmlns:p14="http://schemas.microsoft.com/office/powerpoint/2010/main" val="1694931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b="0" dirty="0">
                <a:effectLst/>
                <a:latin typeface="Calibri" panose="020F0502020204030204" pitchFamily="34" charset="0"/>
                <a:ea typeface="Calibri" panose="020F0502020204030204" pitchFamily="34" charset="0"/>
                <a:cs typeface="Times New Roman" panose="02020603050405020304" pitchFamily="18" charset="0"/>
              </a:rPr>
              <a:t>i-Event</a:t>
            </a:r>
            <a:r>
              <a:rPr lang="nl-BE" sz="1800" b="1" dirty="0">
                <a:effectLst/>
                <a:latin typeface="Calibri" panose="020F0502020204030204" pitchFamily="34" charset="0"/>
                <a:ea typeface="Calibri" panose="020F0502020204030204" pitchFamily="34" charset="0"/>
                <a:cs typeface="Times New Roman" panose="02020603050405020304" pitchFamily="18" charset="0"/>
              </a:rPr>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kan dan weer gebruikt worden voor het vlot organiseren van evenementen. Een burger kan ook hier in naam van zichzelf of van een vereniging online een aanvraag doen voor een evenement. Hierbij vult hij of zij een dynamische vragenlijst in. Met dynamisch bedoelen we dat afhankelijk van de antwoorden, enkel de relevante vragen gesteld worden. De vragenlijst wordt dus gevormd naar de antwoorden van de burger. Bovendien wordt er ook afhankelijk van de antwoorden gevraagd naar bepaalde documenten en contactpersonen. De documenten kunnen makkelijk opgeladen worden via diezelfde weg.</a:t>
            </a:r>
            <a:br>
              <a:rPr lang="nl-BE" sz="1800" dirty="0">
                <a:effectLst/>
                <a:latin typeface="Calibri" panose="020F0502020204030204" pitchFamily="34" charset="0"/>
                <a:ea typeface="Calibri" panose="020F0502020204030204" pitchFamily="34" charset="0"/>
                <a:cs typeface="Times New Roman" panose="02020603050405020304" pitchFamily="18" charset="0"/>
              </a:rPr>
            </a:br>
            <a:r>
              <a:rPr lang="nl-BE" sz="1800" dirty="0">
                <a:effectLst/>
                <a:latin typeface="Calibri" panose="020F0502020204030204" pitchFamily="34" charset="0"/>
                <a:ea typeface="Calibri" panose="020F0502020204030204" pitchFamily="34" charset="0"/>
                <a:cs typeface="Times New Roman" panose="02020603050405020304" pitchFamily="18" charset="0"/>
              </a:rPr>
              <a:t>Het handige is ook dat er een rechtstreekse koppeling is met i-Rent. Op die manier kan de burger meteen het nodige materiaal en/of de nodige accommodatie boeken voor het evenement. </a:t>
            </a:r>
            <a:br>
              <a:rPr lang="nl-BE" sz="1800" dirty="0">
                <a:effectLst/>
                <a:latin typeface="Calibri" panose="020F0502020204030204" pitchFamily="34" charset="0"/>
                <a:ea typeface="Calibri" panose="020F0502020204030204" pitchFamily="34" charset="0"/>
                <a:cs typeface="Times New Roman" panose="02020603050405020304" pitchFamily="18" charset="0"/>
              </a:rPr>
            </a:br>
            <a:r>
              <a:rPr lang="nl-BE" sz="1800" dirty="0">
                <a:effectLst/>
                <a:latin typeface="Calibri" panose="020F0502020204030204" pitchFamily="34" charset="0"/>
                <a:ea typeface="Calibri" panose="020F0502020204030204" pitchFamily="34" charset="0"/>
                <a:cs typeface="Times New Roman" panose="02020603050405020304" pitchFamily="18" charset="0"/>
              </a:rPr>
              <a:t>Als het zo is dat de politie of brandweer bepaalde documenten moeten goedkeuren, dan kunnen zij eventueel ook toegang krijgen tot i-Event en vlot de nodige acties ondernemen. </a:t>
            </a:r>
            <a:endParaRPr lang="nl-BE" dirty="0"/>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8</a:t>
            </a:fld>
            <a:endParaRPr lang="nl-BE"/>
          </a:p>
        </p:txBody>
      </p:sp>
    </p:spTree>
    <p:extLst>
      <p:ext uri="{BB962C8B-B14F-4D97-AF65-F5344CB8AC3E}">
        <p14:creationId xmlns:p14="http://schemas.microsoft.com/office/powerpoint/2010/main" val="131735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800" dirty="0">
                <a:effectLst/>
                <a:latin typeface="Calibri" panose="020F0502020204030204" pitchFamily="34" charset="0"/>
                <a:ea typeface="Calibri" panose="020F0502020204030204" pitchFamily="34" charset="0"/>
                <a:cs typeface="Times New Roman" panose="02020603050405020304" pitchFamily="18" charset="0"/>
              </a:rPr>
              <a:t>Onze nieuwste module </a:t>
            </a:r>
            <a:r>
              <a:rPr lang="nl-BE" sz="1800" b="0" dirty="0">
                <a:effectLst/>
                <a:latin typeface="Calibri" panose="020F0502020204030204" pitchFamily="34" charset="0"/>
                <a:ea typeface="Calibri" panose="020F0502020204030204" pitchFamily="34" charset="0"/>
                <a:cs typeface="Times New Roman" panose="02020603050405020304" pitchFamily="18" charset="0"/>
              </a:rPr>
              <a:t>i-Sale </a:t>
            </a:r>
            <a:r>
              <a:rPr lang="nl-BE" sz="1800" dirty="0">
                <a:effectLst/>
                <a:latin typeface="Calibri" panose="020F0502020204030204" pitchFamily="34" charset="0"/>
                <a:ea typeface="Calibri" panose="020F0502020204030204" pitchFamily="34" charset="0"/>
                <a:cs typeface="Times New Roman" panose="02020603050405020304" pitchFamily="18" charset="0"/>
              </a:rPr>
              <a:t>ten slotte kan gebruikt worden voor de verkoop van producten op verschillende verkooppunten. I-Sale kan bijvoorbeeld perfect gebruikt worden in een dienst toerisme waar je een toeristische gids of een cadeaubon in het winkelmandje kan steken en meteen afrekenen. Of misschien verkoop je bij de gemeente wel </a:t>
            </a:r>
            <a:r>
              <a:rPr lang="nl-BE" sz="1800" dirty="0" err="1">
                <a:effectLst/>
                <a:latin typeface="Calibri" panose="020F0502020204030204" pitchFamily="34" charset="0"/>
                <a:ea typeface="Calibri" panose="020F0502020204030204" pitchFamily="34" charset="0"/>
                <a:cs typeface="Times New Roman" panose="02020603050405020304" pitchFamily="18" charset="0"/>
              </a:rPr>
              <a:t>t-shirts</a:t>
            </a:r>
            <a:r>
              <a:rPr lang="nl-BE" sz="1800" dirty="0">
                <a:effectLst/>
                <a:latin typeface="Calibri" panose="020F0502020204030204" pitchFamily="34" charset="0"/>
                <a:ea typeface="Calibri" panose="020F0502020204030204" pitchFamily="34" charset="0"/>
                <a:cs typeface="Times New Roman" panose="02020603050405020304" pitchFamily="18" charset="0"/>
              </a:rPr>
              <a:t> of abonnementen. Het handige is dat het werkt als een echt kassasysteem: je hebt eerst enkele categorieën waaruit je kan kiezen en vervolgens kan je binnenin zo’n categorie de specifieke producten (en aantallen) gaan aanduiden. Die verschijnen dan in het winkelmandje en je kan meteen afrekenen. </a:t>
            </a:r>
            <a:endParaRPr lang="nl-BE" dirty="0"/>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9</a:t>
            </a:fld>
            <a:endParaRPr lang="nl-BE"/>
          </a:p>
        </p:txBody>
      </p:sp>
    </p:spTree>
    <p:extLst>
      <p:ext uri="{BB962C8B-B14F-4D97-AF65-F5344CB8AC3E}">
        <p14:creationId xmlns:p14="http://schemas.microsoft.com/office/powerpoint/2010/main" val="1964200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BE" sz="1800" b="0" i="0" dirty="0">
                <a:solidFill>
                  <a:srgbClr val="000000"/>
                </a:solidFill>
                <a:effectLst/>
                <a:latin typeface="Calibri" panose="020F0502020204030204" pitchFamily="34" charset="0"/>
              </a:rPr>
              <a:t>We willen graag een aantal pagina’s herwerken zodat ze nog gebruiksvriendelijker en intuïtiever worden. Zo zal ons burgerportaal aangepakt worden, alsook de facturatieflow. Ook willen we met een nieuwe menustructuur beginnen werken die ervoor zal zorgen dat je sneller de pagina vindt die je nodig hebt.  </a:t>
            </a:r>
            <a:endParaRPr lang="nl-BE" b="0" i="0" dirty="0">
              <a:solidFill>
                <a:srgbClr val="000000"/>
              </a:solidFill>
              <a:effectLst/>
              <a:latin typeface="Segoe UI" panose="020B0502040204020203" pitchFamily="34" charset="0"/>
            </a:endParaRPr>
          </a:p>
          <a:p>
            <a:pPr algn="l" rtl="0" fontAlgn="base"/>
            <a:r>
              <a:rPr lang="nl-BE" sz="1800" dirty="0">
                <a:solidFill>
                  <a:srgbClr val="000000"/>
                </a:solidFill>
                <a:latin typeface="Calibri" panose="020F0502020204030204" pitchFamily="34" charset="0"/>
              </a:rPr>
              <a:t>Ook willen we dit jaar de mogelijkheid ontwikkelen om QR-codes op afrekeningen te laten verschijnen, zodat je meteen kan betalen met je </a:t>
            </a:r>
            <a:r>
              <a:rPr lang="nl-BE" sz="1800" dirty="0" err="1">
                <a:solidFill>
                  <a:srgbClr val="000000"/>
                </a:solidFill>
                <a:latin typeface="Calibri" panose="020F0502020204030204" pitchFamily="34" charset="0"/>
              </a:rPr>
              <a:t>bankapp</a:t>
            </a:r>
            <a:r>
              <a:rPr lang="nl-BE" sz="1800" dirty="0">
                <a:solidFill>
                  <a:srgbClr val="000000"/>
                </a:solidFill>
                <a:latin typeface="Calibri" panose="020F0502020204030204" pitchFamily="34" charset="0"/>
              </a:rPr>
              <a:t>, een functie waar de laatste tijd veel vraag naar is geweest. </a:t>
            </a:r>
          </a:p>
          <a:p>
            <a:pPr algn="l" rtl="0" fontAlgn="base"/>
            <a:r>
              <a:rPr lang="nl-BE" sz="1800" dirty="0">
                <a:solidFill>
                  <a:srgbClr val="000000"/>
                </a:solidFill>
                <a:latin typeface="Calibri" panose="020F0502020204030204" pitchFamily="34" charset="0"/>
              </a:rPr>
              <a:t>We zijn tenslotte bezig met een migratie naar OCI of Oracle Cloud </a:t>
            </a:r>
            <a:r>
              <a:rPr lang="nl-BE" sz="1800" dirty="0" err="1">
                <a:solidFill>
                  <a:srgbClr val="000000"/>
                </a:solidFill>
                <a:latin typeface="Calibri" panose="020F0502020204030204" pitchFamily="34" charset="0"/>
              </a:rPr>
              <a:t>Infrastructure</a:t>
            </a:r>
            <a:r>
              <a:rPr lang="nl-BE" sz="1800" dirty="0">
                <a:solidFill>
                  <a:srgbClr val="000000"/>
                </a:solidFill>
                <a:latin typeface="Calibri" panose="020F0502020204030204" pitchFamily="34" charset="0"/>
              </a:rPr>
              <a:t> (zie volgende slide). </a:t>
            </a:r>
          </a:p>
        </p:txBody>
      </p:sp>
      <p:sp>
        <p:nvSpPr>
          <p:cNvPr id="4" name="Tijdelijke aanduiding voor dianummer 3"/>
          <p:cNvSpPr>
            <a:spLocks noGrp="1"/>
          </p:cNvSpPr>
          <p:nvPr>
            <p:ph type="sldNum" sz="quarter" idx="5"/>
          </p:nvPr>
        </p:nvSpPr>
        <p:spPr/>
        <p:txBody>
          <a:bodyPr/>
          <a:lstStyle/>
          <a:p>
            <a:fld id="{5EDBDAB1-DF1F-43FB-8311-C215CA29B380}" type="slidenum">
              <a:rPr lang="nl-BE" smtClean="0"/>
              <a:t>10</a:t>
            </a:fld>
            <a:endParaRPr lang="nl-BE"/>
          </a:p>
        </p:txBody>
      </p:sp>
    </p:spTree>
    <p:extLst>
      <p:ext uri="{BB962C8B-B14F-4D97-AF65-F5344CB8AC3E}">
        <p14:creationId xmlns:p14="http://schemas.microsoft.com/office/powerpoint/2010/main" val="951103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t="-32000" b="-3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fld id="{EA62CECC-E8B8-4BBC-BD64-25B09CD4AE36}" type="slidenum">
              <a:rPr lang="nl-BE" smtClean="0"/>
              <a:pPr/>
              <a:t>‹#›</a:t>
            </a:fld>
            <a:endParaRPr lang="nl-BE" dirty="0"/>
          </a:p>
        </p:txBody>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nl-NL" dirty="0"/>
              <a:t>Klik om stijl te bewerken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dirty="0"/>
              <a:t>Klikken om de ondertitelstijl van het model te bewerken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729A16D-FCB9-42A7-BF3D-D2BD9FA98408}" type="datetimeFigureOut">
              <a:rPr lang="nl-BE" smtClean="0"/>
              <a:t>2/03/2023</a:t>
            </a:fld>
            <a:endParaRPr lang="nl-B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nl-BE"/>
          </a:p>
        </p:txBody>
      </p:sp>
      <p:sp>
        <p:nvSpPr>
          <p:cNvPr id="9" name="Slide Number Placeholder 8"/>
          <p:cNvSpPr>
            <a:spLocks noGrp="1"/>
          </p:cNvSpPr>
          <p:nvPr>
            <p:ph type="sldNum" sz="quarter" idx="12"/>
          </p:nvPr>
        </p:nvSpPr>
        <p:spPr>
          <a:xfrm>
            <a:off x="10258425" y="5089263"/>
            <a:ext cx="1557528" cy="1397039"/>
          </a:xfrm>
          <a:blipFill>
            <a:blip r:embed="rId2"/>
            <a:stretch>
              <a:fillRect/>
            </a:stretch>
          </a:blipFill>
        </p:spPr>
        <p:txBody>
          <a:bodyPr/>
          <a:lstStyle>
            <a:lvl1pPr>
              <a:defRPr>
                <a:solidFill>
                  <a:srgbClr val="FFFFFF">
                    <a:alpha val="25000"/>
                  </a:srgbClr>
                </a:solidFill>
              </a:defRPr>
            </a:lvl1pPr>
          </a:lstStyle>
          <a:p>
            <a:endParaRPr lang="nl-BE" dirty="0"/>
          </a:p>
        </p:txBody>
      </p:sp>
    </p:spTree>
    <p:extLst>
      <p:ext uri="{BB962C8B-B14F-4D97-AF65-F5344CB8AC3E}">
        <p14:creationId xmlns:p14="http://schemas.microsoft.com/office/powerpoint/2010/main" val="156309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29A16D-FCB9-42A7-BF3D-D2BD9FA98408}" type="datetimeFigureOut">
              <a:rPr lang="nl-BE" smtClean="0"/>
              <a:t>2/03/2023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168008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29A16D-FCB9-42A7-BF3D-D2BD9FA98408}" type="datetimeFigureOut">
              <a:rPr lang="nl-BE" smtClean="0"/>
              <a:t>2/03/2023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213915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29A16D-FCB9-42A7-BF3D-D2BD9FA98408}" type="datetimeFigureOut">
              <a:rPr lang="nl-BE" smtClean="0"/>
              <a:t>2/03/2023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a:xfrm>
            <a:off x="10106024" y="5876412"/>
            <a:ext cx="1583981" cy="1397039"/>
          </a:xfrm>
          <a:blipFill>
            <a:blip r:embed="rId2"/>
            <a:stretch>
              <a:fillRect/>
            </a:stretch>
          </a:blipFill>
        </p:spPr>
        <p:txBody>
          <a:bodyPr/>
          <a:lstStyle/>
          <a:p>
            <a:fld id="{EA62CECC-E8B8-4BBC-BD64-25B09CD4AE36}" type="slidenum">
              <a:rPr lang="nl-BE" smtClean="0"/>
              <a:t>‹#›</a:t>
            </a:fld>
            <a:endParaRPr lang="nl-BE" dirty="0"/>
          </a:p>
        </p:txBody>
      </p:sp>
    </p:spTree>
    <p:extLst>
      <p:ext uri="{BB962C8B-B14F-4D97-AF65-F5344CB8AC3E}">
        <p14:creationId xmlns:p14="http://schemas.microsoft.com/office/powerpoint/2010/main" val="92575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729A16D-FCB9-42A7-BF3D-D2BD9FA98408}" type="datetimeFigureOut">
              <a:rPr lang="nl-BE" smtClean="0"/>
              <a:t>2/03/2023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381856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729A16D-FCB9-42A7-BF3D-D2BD9FA98408}" type="datetimeFigureOut">
              <a:rPr lang="nl-BE" smtClean="0"/>
              <a:t>2/03/2023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145195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729A16D-FCB9-42A7-BF3D-D2BD9FA98408}" type="datetimeFigureOut">
              <a:rPr lang="nl-BE" smtClean="0"/>
              <a:t>2/03/2023</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164498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729A16D-FCB9-42A7-BF3D-D2BD9FA98408}" type="datetimeFigureOut">
              <a:rPr lang="nl-BE" smtClean="0"/>
              <a:t>2/03/2023</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290147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9A16D-FCB9-42A7-BF3D-D2BD9FA98408}" type="datetimeFigureOut">
              <a:rPr lang="nl-BE" smtClean="0"/>
              <a:t>2/03/2023</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EA62CECC-E8B8-4BBC-BD64-25B09CD4AE36}" type="slidenum">
              <a:rPr lang="nl-BE" smtClean="0"/>
              <a:t>‹#›</a:t>
            </a:fld>
            <a:endParaRPr lang="nl-BE"/>
          </a:p>
        </p:txBody>
      </p:sp>
    </p:spTree>
    <p:extLst>
      <p:ext uri="{BB962C8B-B14F-4D97-AF65-F5344CB8AC3E}">
        <p14:creationId xmlns:p14="http://schemas.microsoft.com/office/powerpoint/2010/main" val="318742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nl-NL"/>
              <a:t>Klikken om de tekststijl van het model te bewerken</a:t>
            </a:r>
          </a:p>
        </p:txBody>
      </p:sp>
      <p:sp>
        <p:nvSpPr>
          <p:cNvPr id="5" name="Date Placeholder 4"/>
          <p:cNvSpPr>
            <a:spLocks noGrp="1"/>
          </p:cNvSpPr>
          <p:nvPr>
            <p:ph type="dt" sz="half" idx="10"/>
          </p:nvPr>
        </p:nvSpPr>
        <p:spPr/>
        <p:txBody>
          <a:bodyPr/>
          <a:lstStyle/>
          <a:p>
            <a:fld id="{0729A16D-FCB9-42A7-BF3D-D2BD9FA98408}" type="datetimeFigureOut">
              <a:rPr lang="nl-BE" smtClean="0"/>
              <a:t>2/03/2023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A62CECC-E8B8-4BBC-BD64-25B09CD4AE36}" type="slidenum">
              <a:rPr lang="nl-BE" smtClean="0"/>
              <a:t>‹#›</a:t>
            </a:fld>
            <a:endParaRPr lang="nl-BE"/>
          </a:p>
        </p:txBody>
      </p:sp>
    </p:spTree>
    <p:extLst>
      <p:ext uri="{BB962C8B-B14F-4D97-AF65-F5344CB8AC3E}">
        <p14:creationId xmlns:p14="http://schemas.microsoft.com/office/powerpoint/2010/main" val="97706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729A16D-FCB9-42A7-BF3D-D2BD9FA98408}" type="datetimeFigureOut">
              <a:rPr lang="nl-BE" smtClean="0"/>
              <a:t>2/03/2023</a:t>
            </a:fld>
            <a:endParaRPr lang="nl-B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nl-B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A62CECC-E8B8-4BBC-BD64-25B09CD4AE36}" type="slidenum">
              <a:rPr lang="nl-BE" smtClean="0"/>
              <a:t>‹#›</a:t>
            </a:fld>
            <a:endParaRPr lang="nl-BE"/>
          </a:p>
        </p:txBody>
      </p:sp>
    </p:spTree>
    <p:extLst>
      <p:ext uri="{BB962C8B-B14F-4D97-AF65-F5344CB8AC3E}">
        <p14:creationId xmlns:p14="http://schemas.microsoft.com/office/powerpoint/2010/main" val="30308817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729A16D-FCB9-42A7-BF3D-D2BD9FA98408}" type="datetimeFigureOut">
              <a:rPr lang="nl-BE" smtClean="0"/>
              <a:t>2/03/2023</a:t>
            </a:fld>
            <a:endParaRPr lang="nl-BE"/>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nl-BE"/>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A62CECC-E8B8-4BBC-BD64-25B09CD4AE36}" type="slidenum">
              <a:rPr lang="nl-BE" smtClean="0"/>
              <a:t>‹#›</a:t>
            </a:fld>
            <a:endParaRPr lang="nl-BE"/>
          </a:p>
        </p:txBody>
      </p:sp>
    </p:spTree>
    <p:extLst>
      <p:ext uri="{BB962C8B-B14F-4D97-AF65-F5344CB8AC3E}">
        <p14:creationId xmlns:p14="http://schemas.microsoft.com/office/powerpoint/2010/main" val="10132046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i-activeisb.b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251968-E2D0-505D-F43F-2480C0107D19}"/>
              </a:ext>
            </a:extLst>
          </p:cNvPr>
          <p:cNvSpPr>
            <a:spLocks noGrp="1"/>
          </p:cNvSpPr>
          <p:nvPr>
            <p:ph type="title"/>
          </p:nvPr>
        </p:nvSpPr>
        <p:spPr>
          <a:xfrm>
            <a:off x="3429163" y="4609591"/>
            <a:ext cx="5333673" cy="576889"/>
          </a:xfrm>
        </p:spPr>
        <p:txBody>
          <a:bodyPr>
            <a:noAutofit/>
          </a:bodyPr>
          <a:lstStyle/>
          <a:p>
            <a:r>
              <a:rPr lang="nl-BE" sz="4800" dirty="0">
                <a:solidFill>
                  <a:srgbClr val="065BBA"/>
                </a:solidFill>
                <a:latin typeface="Calibri" panose="020F0502020204030204" pitchFamily="34" charset="0"/>
                <a:cs typeface="Calibri" panose="020F0502020204030204" pitchFamily="34" charset="0"/>
              </a:rPr>
              <a:t>28.02.2023</a:t>
            </a:r>
          </a:p>
        </p:txBody>
      </p:sp>
      <p:pic>
        <p:nvPicPr>
          <p:cNvPr id="5" name="Tijdelijke aanduiding voor inhoud 4" descr="Afbeelding met tekst, illustratie&#10;&#10;Automatisch gegenereerde beschrijving">
            <a:extLst>
              <a:ext uri="{FF2B5EF4-FFF2-40B4-BE49-F238E27FC236}">
                <a16:creationId xmlns:a16="http://schemas.microsoft.com/office/drawing/2014/main" id="{EA4A429C-EE8C-FD65-3F55-FD0DF6DCFE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3347" y="813184"/>
            <a:ext cx="6257547" cy="2282594"/>
          </a:xfrm>
        </p:spPr>
      </p:pic>
      <p:sp>
        <p:nvSpPr>
          <p:cNvPr id="7" name="Titel 1">
            <a:extLst>
              <a:ext uri="{FF2B5EF4-FFF2-40B4-BE49-F238E27FC236}">
                <a16:creationId xmlns:a16="http://schemas.microsoft.com/office/drawing/2014/main" id="{0FA2AAD5-3E5D-C446-7DD6-7220E6A3B044}"/>
              </a:ext>
            </a:extLst>
          </p:cNvPr>
          <p:cNvSpPr txBox="1">
            <a:spLocks/>
          </p:cNvSpPr>
          <p:nvPr/>
        </p:nvSpPr>
        <p:spPr>
          <a:xfrm>
            <a:off x="6526923" y="2847391"/>
            <a:ext cx="4471825" cy="2010587"/>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l-BE" sz="8000" dirty="0">
                <a:solidFill>
                  <a:srgbClr val="97D4E9"/>
                </a:solidFill>
                <a:latin typeface="Calibri" panose="020F0502020204030204" pitchFamily="34" charset="0"/>
                <a:cs typeface="Calibri" panose="020F0502020204030204" pitchFamily="34" charset="0"/>
              </a:rPr>
              <a:t>viert feest! </a:t>
            </a:r>
          </a:p>
        </p:txBody>
      </p:sp>
      <p:pic>
        <p:nvPicPr>
          <p:cNvPr id="8" name="Afbeelding 7">
            <a:extLst>
              <a:ext uri="{FF2B5EF4-FFF2-40B4-BE49-F238E27FC236}">
                <a16:creationId xmlns:a16="http://schemas.microsoft.com/office/drawing/2014/main" id="{D81E037F-93F1-C327-8014-250E2F2FEE3A}"/>
              </a:ext>
            </a:extLst>
          </p:cNvPr>
          <p:cNvPicPr>
            <a:picLocks noChangeAspect="1"/>
          </p:cNvPicPr>
          <p:nvPr/>
        </p:nvPicPr>
        <p:blipFill>
          <a:blip r:embed="rId3"/>
          <a:stretch>
            <a:fillRect/>
          </a:stretch>
        </p:blipFill>
        <p:spPr>
          <a:xfrm>
            <a:off x="8228892" y="-28575"/>
            <a:ext cx="3982158" cy="2143125"/>
          </a:xfrm>
          <a:prstGeom prst="rect">
            <a:avLst/>
          </a:prstGeom>
        </p:spPr>
      </p:pic>
    </p:spTree>
    <p:extLst>
      <p:ext uri="{BB962C8B-B14F-4D97-AF65-F5344CB8AC3E}">
        <p14:creationId xmlns:p14="http://schemas.microsoft.com/office/powerpoint/2010/main" val="293333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652B75-5F6A-DDEB-FBB6-599B0DDAAA48}"/>
              </a:ext>
            </a:extLst>
          </p:cNvPr>
          <p:cNvSpPr>
            <a:spLocks noGrp="1"/>
          </p:cNvSpPr>
          <p:nvPr>
            <p:ph type="title"/>
          </p:nvPr>
        </p:nvSpPr>
        <p:spPr/>
        <p:txBody>
          <a:bodyPr/>
          <a:lstStyle/>
          <a:p>
            <a:pPr algn="ctr"/>
            <a:r>
              <a:rPr lang="nl-BE" dirty="0">
                <a:solidFill>
                  <a:srgbClr val="065BBA"/>
                </a:solidFill>
              </a:rPr>
              <a:t>Toekomstplannen</a:t>
            </a:r>
          </a:p>
        </p:txBody>
      </p:sp>
      <p:sp>
        <p:nvSpPr>
          <p:cNvPr id="3" name="Tijdelijke aanduiding voor inhoud 2">
            <a:extLst>
              <a:ext uri="{FF2B5EF4-FFF2-40B4-BE49-F238E27FC236}">
                <a16:creationId xmlns:a16="http://schemas.microsoft.com/office/drawing/2014/main" id="{C59111FA-14A9-3825-48C0-4CFAC197D3A3}"/>
              </a:ext>
            </a:extLst>
          </p:cNvPr>
          <p:cNvSpPr>
            <a:spLocks noGrp="1"/>
          </p:cNvSpPr>
          <p:nvPr>
            <p:ph idx="1"/>
          </p:nvPr>
        </p:nvSpPr>
        <p:spPr>
          <a:xfrm>
            <a:off x="676274" y="1936538"/>
            <a:ext cx="10753725" cy="4150995"/>
          </a:xfrm>
        </p:spPr>
        <p:txBody>
          <a:bodyPr>
            <a:normAutofit lnSpcReduction="10000"/>
          </a:bodyPr>
          <a:lstStyle/>
          <a:p>
            <a:pPr>
              <a:lnSpc>
                <a:spcPct val="200000"/>
              </a:lnSpc>
              <a:buFont typeface="Wingdings" panose="05000000000000000000" pitchFamily="2" charset="2"/>
              <a:buChar char="§"/>
            </a:pPr>
            <a:r>
              <a:rPr lang="nl-BE" dirty="0"/>
              <a:t> Burgerportaal herwerken</a:t>
            </a:r>
          </a:p>
          <a:p>
            <a:pPr>
              <a:lnSpc>
                <a:spcPct val="200000"/>
              </a:lnSpc>
              <a:buFont typeface="Wingdings" panose="05000000000000000000" pitchFamily="2" charset="2"/>
              <a:buChar char="§"/>
            </a:pPr>
            <a:r>
              <a:rPr lang="nl-BE" dirty="0"/>
              <a:t> Schermen (o.a. facturatie) herwerken </a:t>
            </a:r>
          </a:p>
          <a:p>
            <a:pPr>
              <a:lnSpc>
                <a:spcPct val="200000"/>
              </a:lnSpc>
              <a:buFont typeface="Wingdings" panose="05000000000000000000" pitchFamily="2" charset="2"/>
              <a:buChar char="§"/>
            </a:pPr>
            <a:r>
              <a:rPr lang="nl-BE" dirty="0"/>
              <a:t> Menustructuur aanpassen</a:t>
            </a:r>
          </a:p>
          <a:p>
            <a:pPr>
              <a:lnSpc>
                <a:spcPct val="200000"/>
              </a:lnSpc>
              <a:buFont typeface="Wingdings" panose="05000000000000000000" pitchFamily="2" charset="2"/>
              <a:buChar char="§"/>
            </a:pPr>
            <a:r>
              <a:rPr lang="nl-BE" dirty="0"/>
              <a:t> QR-code op afrekeningen</a:t>
            </a:r>
          </a:p>
          <a:p>
            <a:pPr>
              <a:lnSpc>
                <a:spcPct val="200000"/>
              </a:lnSpc>
              <a:buFont typeface="Wingdings" panose="05000000000000000000" pitchFamily="2" charset="2"/>
              <a:buChar char="§"/>
            </a:pPr>
            <a:r>
              <a:rPr lang="nl-BE" dirty="0"/>
              <a:t> Migratie naar OCI (Oracle Cloud </a:t>
            </a:r>
            <a:r>
              <a:rPr lang="nl-BE" dirty="0" err="1"/>
              <a:t>Infrastructure</a:t>
            </a:r>
            <a:r>
              <a:rPr lang="nl-BE" dirty="0"/>
              <a:t>)</a:t>
            </a:r>
          </a:p>
        </p:txBody>
      </p:sp>
      <p:pic>
        <p:nvPicPr>
          <p:cNvPr id="4" name="Afbeelding 3">
            <a:extLst>
              <a:ext uri="{FF2B5EF4-FFF2-40B4-BE49-F238E27FC236}">
                <a16:creationId xmlns:a16="http://schemas.microsoft.com/office/drawing/2014/main" id="{3D79A697-CDF9-83C3-93F6-523B879740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Tree>
    <p:extLst>
      <p:ext uri="{BB962C8B-B14F-4D97-AF65-F5344CB8AC3E}">
        <p14:creationId xmlns:p14="http://schemas.microsoft.com/office/powerpoint/2010/main" val="290709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1D92E-9E99-30DD-4DDE-492ECCE536FC}"/>
              </a:ext>
            </a:extLst>
          </p:cNvPr>
          <p:cNvSpPr>
            <a:spLocks noGrp="1"/>
          </p:cNvSpPr>
          <p:nvPr>
            <p:ph type="title"/>
          </p:nvPr>
        </p:nvSpPr>
        <p:spPr/>
        <p:txBody>
          <a:bodyPr/>
          <a:lstStyle/>
          <a:p>
            <a:pPr algn="ctr"/>
            <a:r>
              <a:rPr lang="nl-BE" dirty="0">
                <a:solidFill>
                  <a:srgbClr val="065BBA"/>
                </a:solidFill>
              </a:rPr>
              <a:t>Migratie naar OCI</a:t>
            </a:r>
          </a:p>
        </p:txBody>
      </p:sp>
      <p:sp>
        <p:nvSpPr>
          <p:cNvPr id="3" name="Tijdelijke aanduiding voor inhoud 2">
            <a:extLst>
              <a:ext uri="{FF2B5EF4-FFF2-40B4-BE49-F238E27FC236}">
                <a16:creationId xmlns:a16="http://schemas.microsoft.com/office/drawing/2014/main" id="{9141DE09-2E72-42CA-F07F-FB15FEFA9634}"/>
              </a:ext>
            </a:extLst>
          </p:cNvPr>
          <p:cNvSpPr>
            <a:spLocks noGrp="1"/>
          </p:cNvSpPr>
          <p:nvPr>
            <p:ph idx="1"/>
          </p:nvPr>
        </p:nvSpPr>
        <p:spPr/>
        <p:txBody>
          <a:bodyPr/>
          <a:lstStyle/>
          <a:p>
            <a:pPr>
              <a:lnSpc>
                <a:spcPct val="200000"/>
              </a:lnSpc>
              <a:buFont typeface="Wingdings" panose="05000000000000000000" pitchFamily="2" charset="2"/>
              <a:buChar char="§"/>
            </a:pPr>
            <a:r>
              <a:rPr lang="nl-BE" dirty="0"/>
              <a:t> </a:t>
            </a:r>
            <a:r>
              <a:rPr lang="nl-BE" dirty="0" err="1"/>
              <a:t>Scalability</a:t>
            </a:r>
            <a:endParaRPr lang="nl-BE" dirty="0"/>
          </a:p>
          <a:p>
            <a:pPr>
              <a:lnSpc>
                <a:spcPct val="200000"/>
              </a:lnSpc>
              <a:buFont typeface="Wingdings" panose="05000000000000000000" pitchFamily="2" charset="2"/>
              <a:buChar char="§"/>
            </a:pPr>
            <a:r>
              <a:rPr lang="nl-BE" dirty="0"/>
              <a:t> Availability</a:t>
            </a:r>
          </a:p>
          <a:p>
            <a:pPr>
              <a:lnSpc>
                <a:spcPct val="200000"/>
              </a:lnSpc>
              <a:buFont typeface="Wingdings" panose="05000000000000000000" pitchFamily="2" charset="2"/>
              <a:buChar char="§"/>
            </a:pPr>
            <a:r>
              <a:rPr lang="nl-BE" dirty="0"/>
              <a:t> Security </a:t>
            </a:r>
          </a:p>
        </p:txBody>
      </p:sp>
      <p:pic>
        <p:nvPicPr>
          <p:cNvPr id="4" name="Afbeelding 3">
            <a:extLst>
              <a:ext uri="{FF2B5EF4-FFF2-40B4-BE49-F238E27FC236}">
                <a16:creationId xmlns:a16="http://schemas.microsoft.com/office/drawing/2014/main" id="{BB2FF5BC-F285-AF10-4743-7D567B6A8E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Tree>
    <p:extLst>
      <p:ext uri="{BB962C8B-B14F-4D97-AF65-F5344CB8AC3E}">
        <p14:creationId xmlns:p14="http://schemas.microsoft.com/office/powerpoint/2010/main" val="374943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2177EF8A-5398-68EF-0A99-E337E96E1272}"/>
              </a:ext>
            </a:extLst>
          </p:cNvPr>
          <p:cNvPicPr>
            <a:picLocks noChangeAspect="1"/>
          </p:cNvPicPr>
          <p:nvPr/>
        </p:nvPicPr>
        <p:blipFill>
          <a:blip r:embed="rId3"/>
          <a:stretch>
            <a:fillRect/>
          </a:stretch>
        </p:blipFill>
        <p:spPr>
          <a:xfrm>
            <a:off x="4724504" y="1814204"/>
            <a:ext cx="2742992" cy="4886941"/>
          </a:xfrm>
          <a:prstGeom prst="rect">
            <a:avLst/>
          </a:prstGeom>
        </p:spPr>
      </p:pic>
      <p:pic>
        <p:nvPicPr>
          <p:cNvPr id="3" name="Afbeelding 2">
            <a:extLst>
              <a:ext uri="{FF2B5EF4-FFF2-40B4-BE49-F238E27FC236}">
                <a16:creationId xmlns:a16="http://schemas.microsoft.com/office/drawing/2014/main" id="{5BF4F2EB-FD4A-370A-71B6-6800D0D182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
        <p:nvSpPr>
          <p:cNvPr id="5" name="Titel 4">
            <a:extLst>
              <a:ext uri="{FF2B5EF4-FFF2-40B4-BE49-F238E27FC236}">
                <a16:creationId xmlns:a16="http://schemas.microsoft.com/office/drawing/2014/main" id="{1F844056-F6BB-D97F-74DC-E42EC8C87C28}"/>
              </a:ext>
            </a:extLst>
          </p:cNvPr>
          <p:cNvSpPr>
            <a:spLocks noGrp="1"/>
          </p:cNvSpPr>
          <p:nvPr>
            <p:ph type="title"/>
          </p:nvPr>
        </p:nvSpPr>
        <p:spPr/>
        <p:txBody>
          <a:bodyPr/>
          <a:lstStyle/>
          <a:p>
            <a:pPr algn="ctr"/>
            <a:r>
              <a:rPr lang="nl-BE" dirty="0">
                <a:solidFill>
                  <a:srgbClr val="065BBA"/>
                </a:solidFill>
              </a:rPr>
              <a:t>Vragen? </a:t>
            </a:r>
          </a:p>
        </p:txBody>
      </p:sp>
    </p:spTree>
    <p:extLst>
      <p:ext uri="{BB962C8B-B14F-4D97-AF65-F5344CB8AC3E}">
        <p14:creationId xmlns:p14="http://schemas.microsoft.com/office/powerpoint/2010/main" val="295277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oomdiagram: Magnetische schijf 6">
            <a:extLst>
              <a:ext uri="{FF2B5EF4-FFF2-40B4-BE49-F238E27FC236}">
                <a16:creationId xmlns:a16="http://schemas.microsoft.com/office/drawing/2014/main" id="{2A909C15-F059-4E91-A249-B65BCB569F88}"/>
              </a:ext>
            </a:extLst>
          </p:cNvPr>
          <p:cNvSpPr/>
          <p:nvPr/>
        </p:nvSpPr>
        <p:spPr>
          <a:xfrm>
            <a:off x="1139962" y="2004628"/>
            <a:ext cx="2290618" cy="1976582"/>
          </a:xfrm>
          <a:prstGeom prst="flowChartMagneticDisk">
            <a:avLst/>
          </a:prstGeom>
          <a:solidFill>
            <a:srgbClr val="065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Centrale  </a:t>
            </a:r>
          </a:p>
          <a:p>
            <a:pPr algn="ctr"/>
            <a:r>
              <a:rPr lang="fr-FR" b="1" dirty="0" err="1"/>
              <a:t>databank</a:t>
            </a:r>
            <a:endParaRPr lang="nl-BE" b="1" dirty="0"/>
          </a:p>
        </p:txBody>
      </p:sp>
      <p:sp>
        <p:nvSpPr>
          <p:cNvPr id="9" name="Stroomdiagram: Proces 8">
            <a:extLst>
              <a:ext uri="{FF2B5EF4-FFF2-40B4-BE49-F238E27FC236}">
                <a16:creationId xmlns:a16="http://schemas.microsoft.com/office/drawing/2014/main" id="{AC20875A-CED4-43A7-B000-362FEC85FE71}"/>
              </a:ext>
            </a:extLst>
          </p:cNvPr>
          <p:cNvSpPr/>
          <p:nvPr/>
        </p:nvSpPr>
        <p:spPr>
          <a:xfrm>
            <a:off x="4519267" y="1009319"/>
            <a:ext cx="3238856" cy="1145136"/>
          </a:xfrm>
          <a:prstGeom prst="flowChartProcess">
            <a:avLst/>
          </a:prstGeom>
          <a:solidFill>
            <a:schemeClr val="accent1">
              <a:lumMod val="60000"/>
              <a:lumOff val="40000"/>
            </a:schemeClr>
          </a:solidFill>
          <a:ln>
            <a:noFill/>
          </a:ln>
          <a:effectLst>
            <a:outerShdw blurRad="190500" dist="228600" dir="2700000" algn="ctr">
              <a:srgbClr val="000000">
                <a:alpha val="30000"/>
              </a:srgb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i-Active</a:t>
            </a:r>
            <a:endParaRPr lang="nl-BE" b="1" dirty="0"/>
          </a:p>
        </p:txBody>
      </p:sp>
      <p:sp>
        <p:nvSpPr>
          <p:cNvPr id="10" name="Stroomdiagram: Proces 9">
            <a:extLst>
              <a:ext uri="{FF2B5EF4-FFF2-40B4-BE49-F238E27FC236}">
                <a16:creationId xmlns:a16="http://schemas.microsoft.com/office/drawing/2014/main" id="{2A15391F-CE38-4BDB-A9F8-DF89B98AD1B7}"/>
              </a:ext>
            </a:extLst>
          </p:cNvPr>
          <p:cNvSpPr/>
          <p:nvPr/>
        </p:nvSpPr>
        <p:spPr>
          <a:xfrm>
            <a:off x="4502931" y="3784083"/>
            <a:ext cx="3238856" cy="1145136"/>
          </a:xfrm>
          <a:prstGeom prst="flowChartProcess">
            <a:avLst/>
          </a:prstGeom>
          <a:solidFill>
            <a:schemeClr val="accent1">
              <a:lumMod val="60000"/>
              <a:lumOff val="40000"/>
            </a:schemeClr>
          </a:solidFill>
          <a:ln>
            <a:noFill/>
          </a:ln>
          <a:effectLst>
            <a:outerShdw blurRad="190500" dist="228600" dir="2700000" algn="ctr">
              <a:srgbClr val="000000">
                <a:alpha val="30000"/>
              </a:srgb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i-Event</a:t>
            </a:r>
            <a:endParaRPr lang="nl-BE" b="1" dirty="0"/>
          </a:p>
        </p:txBody>
      </p:sp>
      <p:sp>
        <p:nvSpPr>
          <p:cNvPr id="11" name="Stroomdiagram: Proces 10">
            <a:extLst>
              <a:ext uri="{FF2B5EF4-FFF2-40B4-BE49-F238E27FC236}">
                <a16:creationId xmlns:a16="http://schemas.microsoft.com/office/drawing/2014/main" id="{95552014-20A8-48AE-A785-E5A059A777D1}"/>
              </a:ext>
            </a:extLst>
          </p:cNvPr>
          <p:cNvSpPr/>
          <p:nvPr/>
        </p:nvSpPr>
        <p:spPr>
          <a:xfrm>
            <a:off x="4519267" y="2400434"/>
            <a:ext cx="3238856" cy="1145136"/>
          </a:xfrm>
          <a:prstGeom prst="flowChartProcess">
            <a:avLst/>
          </a:prstGeom>
          <a:solidFill>
            <a:schemeClr val="accent1">
              <a:lumMod val="60000"/>
              <a:lumOff val="40000"/>
            </a:schemeClr>
          </a:solidFill>
          <a:ln>
            <a:noFill/>
          </a:ln>
          <a:effectLst>
            <a:outerShdw blurRad="190500" dist="228600" dir="2700000" algn="ctr">
              <a:srgbClr val="000000">
                <a:alpha val="30000"/>
              </a:srgb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i-Rent</a:t>
            </a:r>
            <a:endParaRPr lang="nl-BE" b="1" dirty="0"/>
          </a:p>
        </p:txBody>
      </p:sp>
      <p:sp>
        <p:nvSpPr>
          <p:cNvPr id="12" name="Stroomdiagram: Proces 11">
            <a:extLst>
              <a:ext uri="{FF2B5EF4-FFF2-40B4-BE49-F238E27FC236}">
                <a16:creationId xmlns:a16="http://schemas.microsoft.com/office/drawing/2014/main" id="{50569CE8-FEE6-42C6-935B-D0AA74FAA555}"/>
              </a:ext>
            </a:extLst>
          </p:cNvPr>
          <p:cNvSpPr/>
          <p:nvPr/>
        </p:nvSpPr>
        <p:spPr>
          <a:xfrm>
            <a:off x="4497947" y="5153114"/>
            <a:ext cx="3238856" cy="1145136"/>
          </a:xfrm>
          <a:prstGeom prst="flowChartProcess">
            <a:avLst/>
          </a:prstGeom>
          <a:solidFill>
            <a:schemeClr val="accent1">
              <a:lumMod val="60000"/>
              <a:lumOff val="40000"/>
            </a:schemeClr>
          </a:solidFill>
          <a:ln>
            <a:noFill/>
          </a:ln>
          <a:effectLst>
            <a:outerShdw blurRad="190500" dist="228600" dir="2700000" algn="ctr">
              <a:srgbClr val="000000">
                <a:alpha val="30000"/>
              </a:srgb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i-Sale</a:t>
            </a:r>
            <a:endParaRPr lang="nl-BE" b="1" dirty="0"/>
          </a:p>
        </p:txBody>
      </p:sp>
      <p:cxnSp>
        <p:nvCxnSpPr>
          <p:cNvPr id="14" name="Verbindingslijn: gebogen 13">
            <a:extLst>
              <a:ext uri="{FF2B5EF4-FFF2-40B4-BE49-F238E27FC236}">
                <a16:creationId xmlns:a16="http://schemas.microsoft.com/office/drawing/2014/main" id="{D5B5814A-60E4-4ADD-AFA2-E243AD3500AF}"/>
              </a:ext>
            </a:extLst>
          </p:cNvPr>
          <p:cNvCxnSpPr>
            <a:cxnSpLocks/>
            <a:stCxn id="7" idx="1"/>
            <a:endCxn id="9" idx="1"/>
          </p:cNvCxnSpPr>
          <p:nvPr/>
        </p:nvCxnSpPr>
        <p:spPr>
          <a:xfrm rot="5400000" flipH="1" flipV="1">
            <a:off x="3190899" y="676260"/>
            <a:ext cx="422741" cy="2233996"/>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Verbindingslijn: gebogen 21">
            <a:extLst>
              <a:ext uri="{FF2B5EF4-FFF2-40B4-BE49-F238E27FC236}">
                <a16:creationId xmlns:a16="http://schemas.microsoft.com/office/drawing/2014/main" id="{F6D1AD18-A36D-46F9-9DB2-29C40ECBC3F5}"/>
              </a:ext>
            </a:extLst>
          </p:cNvPr>
          <p:cNvCxnSpPr>
            <a:cxnSpLocks/>
          </p:cNvCxnSpPr>
          <p:nvPr/>
        </p:nvCxnSpPr>
        <p:spPr>
          <a:xfrm rot="16200000" flipH="1">
            <a:off x="2529759" y="3737229"/>
            <a:ext cx="1732066" cy="2220028"/>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Verbindingslijn: gebogen 29">
            <a:extLst>
              <a:ext uri="{FF2B5EF4-FFF2-40B4-BE49-F238E27FC236}">
                <a16:creationId xmlns:a16="http://schemas.microsoft.com/office/drawing/2014/main" id="{534A83EE-8026-4FA0-904F-C8386F62C163}"/>
              </a:ext>
            </a:extLst>
          </p:cNvPr>
          <p:cNvCxnSpPr>
            <a:cxnSpLocks/>
          </p:cNvCxnSpPr>
          <p:nvPr/>
        </p:nvCxnSpPr>
        <p:spPr>
          <a:xfrm flipV="1">
            <a:off x="3449792" y="2826263"/>
            <a:ext cx="1069475" cy="243685"/>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Verbindingslijn: gebogen 31">
            <a:extLst>
              <a:ext uri="{FF2B5EF4-FFF2-40B4-BE49-F238E27FC236}">
                <a16:creationId xmlns:a16="http://schemas.microsoft.com/office/drawing/2014/main" id="{AA2EACF3-31C2-4FAC-AF09-B3753A21490F}"/>
              </a:ext>
            </a:extLst>
          </p:cNvPr>
          <p:cNvCxnSpPr>
            <a:cxnSpLocks/>
            <a:endCxn id="10" idx="1"/>
          </p:cNvCxnSpPr>
          <p:nvPr/>
        </p:nvCxnSpPr>
        <p:spPr>
          <a:xfrm>
            <a:off x="3433456" y="3691465"/>
            <a:ext cx="1069475" cy="665186"/>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Tekstvak 45">
            <a:extLst>
              <a:ext uri="{FF2B5EF4-FFF2-40B4-BE49-F238E27FC236}">
                <a16:creationId xmlns:a16="http://schemas.microsoft.com/office/drawing/2014/main" id="{BBF24BB7-1AEA-4A2D-8496-36A18C24508E}"/>
              </a:ext>
            </a:extLst>
          </p:cNvPr>
          <p:cNvSpPr txBox="1"/>
          <p:nvPr/>
        </p:nvSpPr>
        <p:spPr>
          <a:xfrm>
            <a:off x="8146947" y="4143642"/>
            <a:ext cx="3238856" cy="646331"/>
          </a:xfrm>
          <a:prstGeom prst="rect">
            <a:avLst/>
          </a:prstGeom>
          <a:noFill/>
        </p:spPr>
        <p:txBody>
          <a:bodyPr wrap="square" rtlCol="0">
            <a:spAutoFit/>
          </a:bodyPr>
          <a:lstStyle/>
          <a:p>
            <a:r>
              <a:rPr lang="nl-BE" dirty="0"/>
              <a:t>Evenementen</a:t>
            </a:r>
          </a:p>
          <a:p>
            <a:endParaRPr lang="nl-BE" dirty="0"/>
          </a:p>
        </p:txBody>
      </p:sp>
      <p:sp>
        <p:nvSpPr>
          <p:cNvPr id="47" name="Tekstvak 46">
            <a:extLst>
              <a:ext uri="{FF2B5EF4-FFF2-40B4-BE49-F238E27FC236}">
                <a16:creationId xmlns:a16="http://schemas.microsoft.com/office/drawing/2014/main" id="{F2EBB0BA-2547-4837-989F-CED89A10AF47}"/>
              </a:ext>
            </a:extLst>
          </p:cNvPr>
          <p:cNvSpPr txBox="1"/>
          <p:nvPr/>
        </p:nvSpPr>
        <p:spPr>
          <a:xfrm>
            <a:off x="8146947" y="2503097"/>
            <a:ext cx="3238856" cy="646331"/>
          </a:xfrm>
          <a:prstGeom prst="rect">
            <a:avLst/>
          </a:prstGeom>
          <a:noFill/>
        </p:spPr>
        <p:txBody>
          <a:bodyPr wrap="square" rtlCol="0">
            <a:spAutoFit/>
          </a:bodyPr>
          <a:lstStyle/>
          <a:p>
            <a:r>
              <a:rPr lang="nl-BE" dirty="0"/>
              <a:t>Accommodatie</a:t>
            </a:r>
          </a:p>
          <a:p>
            <a:r>
              <a:rPr lang="nl-BE" dirty="0"/>
              <a:t>Materiaal</a:t>
            </a:r>
          </a:p>
        </p:txBody>
      </p:sp>
      <p:sp>
        <p:nvSpPr>
          <p:cNvPr id="48" name="Tekstvak 47">
            <a:extLst>
              <a:ext uri="{FF2B5EF4-FFF2-40B4-BE49-F238E27FC236}">
                <a16:creationId xmlns:a16="http://schemas.microsoft.com/office/drawing/2014/main" id="{DF0BB864-0D88-4E07-B369-74ABA1440F82}"/>
              </a:ext>
            </a:extLst>
          </p:cNvPr>
          <p:cNvSpPr txBox="1"/>
          <p:nvPr/>
        </p:nvSpPr>
        <p:spPr>
          <a:xfrm>
            <a:off x="8146947" y="1368606"/>
            <a:ext cx="3238856" cy="369332"/>
          </a:xfrm>
          <a:prstGeom prst="rect">
            <a:avLst/>
          </a:prstGeom>
          <a:noFill/>
        </p:spPr>
        <p:txBody>
          <a:bodyPr wrap="square" rtlCol="0">
            <a:spAutoFit/>
          </a:bodyPr>
          <a:lstStyle/>
          <a:p>
            <a:r>
              <a:rPr lang="nl-BE" dirty="0"/>
              <a:t>Activiteiten</a:t>
            </a:r>
          </a:p>
        </p:txBody>
      </p:sp>
      <p:sp>
        <p:nvSpPr>
          <p:cNvPr id="49" name="Tekstvak 48">
            <a:extLst>
              <a:ext uri="{FF2B5EF4-FFF2-40B4-BE49-F238E27FC236}">
                <a16:creationId xmlns:a16="http://schemas.microsoft.com/office/drawing/2014/main" id="{38DA1107-5739-4110-A242-310234E31963}"/>
              </a:ext>
            </a:extLst>
          </p:cNvPr>
          <p:cNvSpPr txBox="1"/>
          <p:nvPr/>
        </p:nvSpPr>
        <p:spPr>
          <a:xfrm>
            <a:off x="8146947" y="5528610"/>
            <a:ext cx="3238856" cy="369332"/>
          </a:xfrm>
          <a:prstGeom prst="rect">
            <a:avLst/>
          </a:prstGeom>
          <a:noFill/>
        </p:spPr>
        <p:txBody>
          <a:bodyPr wrap="square" rtlCol="0">
            <a:spAutoFit/>
          </a:bodyPr>
          <a:lstStyle/>
          <a:p>
            <a:r>
              <a:rPr lang="nl-BE" dirty="0"/>
              <a:t>Verkoop artikels</a:t>
            </a:r>
          </a:p>
        </p:txBody>
      </p:sp>
      <p:pic>
        <p:nvPicPr>
          <p:cNvPr id="2" name="Afbeelding 1">
            <a:extLst>
              <a:ext uri="{FF2B5EF4-FFF2-40B4-BE49-F238E27FC236}">
                <a16:creationId xmlns:a16="http://schemas.microsoft.com/office/drawing/2014/main" id="{6AFE5705-B9B7-B080-17FA-80540D7155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
        <p:nvSpPr>
          <p:cNvPr id="3" name="Titel 1">
            <a:extLst>
              <a:ext uri="{FF2B5EF4-FFF2-40B4-BE49-F238E27FC236}">
                <a16:creationId xmlns:a16="http://schemas.microsoft.com/office/drawing/2014/main" id="{1F408D6C-86E2-2326-0137-42BF7304A4AE}"/>
              </a:ext>
            </a:extLst>
          </p:cNvPr>
          <p:cNvSpPr>
            <a:spLocks noGrp="1"/>
          </p:cNvSpPr>
          <p:nvPr>
            <p:ph type="title"/>
          </p:nvPr>
        </p:nvSpPr>
        <p:spPr>
          <a:xfrm>
            <a:off x="2888072" y="225262"/>
            <a:ext cx="6415856" cy="568884"/>
          </a:xfrm>
        </p:spPr>
        <p:txBody>
          <a:bodyPr>
            <a:normAutofit fontScale="90000"/>
          </a:bodyPr>
          <a:lstStyle/>
          <a:p>
            <a:pPr algn="ctr"/>
            <a:r>
              <a:rPr lang="nl-BE" dirty="0">
                <a:solidFill>
                  <a:srgbClr val="065BBA"/>
                </a:solidFill>
              </a:rPr>
              <a:t>Applicaties</a:t>
            </a:r>
          </a:p>
        </p:txBody>
      </p:sp>
    </p:spTree>
    <p:extLst>
      <p:ext uri="{BB962C8B-B14F-4D97-AF65-F5344CB8AC3E}">
        <p14:creationId xmlns:p14="http://schemas.microsoft.com/office/powerpoint/2010/main" val="81790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46" grpId="0"/>
      <p:bldP spid="47" grpId="0"/>
      <p:bldP spid="47" grpId="1"/>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C1A32-A5B7-6247-29BE-CF491C4ACC06}"/>
              </a:ext>
            </a:extLst>
          </p:cNvPr>
          <p:cNvSpPr>
            <a:spLocks noGrp="1"/>
          </p:cNvSpPr>
          <p:nvPr>
            <p:ph type="title"/>
          </p:nvPr>
        </p:nvSpPr>
        <p:spPr>
          <a:xfrm>
            <a:off x="657223" y="187612"/>
            <a:ext cx="10772775" cy="1658198"/>
          </a:xfrm>
        </p:spPr>
        <p:txBody>
          <a:bodyPr/>
          <a:lstStyle/>
          <a:p>
            <a:pPr algn="ctr"/>
            <a:r>
              <a:rPr lang="nl-BE" dirty="0">
                <a:solidFill>
                  <a:srgbClr val="065BBA"/>
                </a:solidFill>
              </a:rPr>
              <a:t>Teamvoorstelling</a:t>
            </a:r>
          </a:p>
        </p:txBody>
      </p:sp>
      <p:pic>
        <p:nvPicPr>
          <p:cNvPr id="4" name="Afbeelding 3">
            <a:extLst>
              <a:ext uri="{FF2B5EF4-FFF2-40B4-BE49-F238E27FC236}">
                <a16:creationId xmlns:a16="http://schemas.microsoft.com/office/drawing/2014/main" id="{71212CCA-145B-5A1A-37AB-32ECBD960A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80597" y="5607623"/>
            <a:ext cx="906604" cy="836686"/>
          </a:xfrm>
          <a:prstGeom prst="rect">
            <a:avLst/>
          </a:prstGeom>
        </p:spPr>
      </p:pic>
      <p:pic>
        <p:nvPicPr>
          <p:cNvPr id="5" name="Afbeelding 4" descr="Afbeelding met buiten, persoon, boom, grond&#10;&#10;Automatisch gegenereerde beschrijving">
            <a:extLst>
              <a:ext uri="{FF2B5EF4-FFF2-40B4-BE49-F238E27FC236}">
                <a16:creationId xmlns:a16="http://schemas.microsoft.com/office/drawing/2014/main" id="{F5407376-CA2F-6470-7F87-CF68D17F17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0205" y="1990621"/>
            <a:ext cx="2846812" cy="3795749"/>
          </a:xfrm>
          <a:prstGeom prst="rect">
            <a:avLst/>
          </a:prstGeom>
        </p:spPr>
      </p:pic>
      <p:cxnSp>
        <p:nvCxnSpPr>
          <p:cNvPr id="11" name="Rechte verbindingslijn 10">
            <a:extLst>
              <a:ext uri="{FF2B5EF4-FFF2-40B4-BE49-F238E27FC236}">
                <a16:creationId xmlns:a16="http://schemas.microsoft.com/office/drawing/2014/main" id="{F978EE5E-88D7-2904-BAAB-593C61A24511}"/>
              </a:ext>
            </a:extLst>
          </p:cNvPr>
          <p:cNvCxnSpPr>
            <a:cxnSpLocks/>
          </p:cNvCxnSpPr>
          <p:nvPr/>
        </p:nvCxnSpPr>
        <p:spPr>
          <a:xfrm flipH="1">
            <a:off x="2803021" y="4298067"/>
            <a:ext cx="2680531" cy="803772"/>
          </a:xfrm>
          <a:prstGeom prst="line">
            <a:avLst/>
          </a:prstGeom>
        </p:spPr>
        <p:style>
          <a:lnRef idx="1">
            <a:schemeClr val="dk1"/>
          </a:lnRef>
          <a:fillRef idx="0">
            <a:schemeClr val="dk1"/>
          </a:fillRef>
          <a:effectRef idx="0">
            <a:schemeClr val="dk1"/>
          </a:effectRef>
          <a:fontRef idx="minor">
            <a:schemeClr val="tx1"/>
          </a:fontRef>
        </p:style>
      </p:cxnSp>
      <p:cxnSp>
        <p:nvCxnSpPr>
          <p:cNvPr id="15" name="Rechte verbindingslijn 14">
            <a:extLst>
              <a:ext uri="{FF2B5EF4-FFF2-40B4-BE49-F238E27FC236}">
                <a16:creationId xmlns:a16="http://schemas.microsoft.com/office/drawing/2014/main" id="{61BA35B2-FB94-B8FE-5D0D-1871D0CB85E8}"/>
              </a:ext>
            </a:extLst>
          </p:cNvPr>
          <p:cNvCxnSpPr>
            <a:cxnSpLocks/>
          </p:cNvCxnSpPr>
          <p:nvPr/>
        </p:nvCxnSpPr>
        <p:spPr>
          <a:xfrm flipH="1" flipV="1">
            <a:off x="2623559" y="3503776"/>
            <a:ext cx="2716049" cy="109760"/>
          </a:xfrm>
          <a:prstGeom prst="line">
            <a:avLst/>
          </a:prstGeom>
        </p:spPr>
        <p:style>
          <a:lnRef idx="1">
            <a:schemeClr val="dk1"/>
          </a:lnRef>
          <a:fillRef idx="0">
            <a:schemeClr val="dk1"/>
          </a:fillRef>
          <a:effectRef idx="0">
            <a:schemeClr val="dk1"/>
          </a:effectRef>
          <a:fontRef idx="minor">
            <a:schemeClr val="tx1"/>
          </a:fontRef>
        </p:style>
      </p:cxnSp>
      <p:cxnSp>
        <p:nvCxnSpPr>
          <p:cNvPr id="17" name="Rechte verbindingslijn 16">
            <a:extLst>
              <a:ext uri="{FF2B5EF4-FFF2-40B4-BE49-F238E27FC236}">
                <a16:creationId xmlns:a16="http://schemas.microsoft.com/office/drawing/2014/main" id="{369145BE-53AF-300D-010D-C8F74EC3764E}"/>
              </a:ext>
            </a:extLst>
          </p:cNvPr>
          <p:cNvCxnSpPr>
            <a:cxnSpLocks/>
          </p:cNvCxnSpPr>
          <p:nvPr/>
        </p:nvCxnSpPr>
        <p:spPr>
          <a:xfrm flipH="1" flipV="1">
            <a:off x="3358497" y="1845810"/>
            <a:ext cx="2678330" cy="1767726"/>
          </a:xfrm>
          <a:prstGeom prst="line">
            <a:avLst/>
          </a:prstGeom>
        </p:spPr>
        <p:style>
          <a:lnRef idx="1">
            <a:schemeClr val="dk1"/>
          </a:lnRef>
          <a:fillRef idx="0">
            <a:schemeClr val="dk1"/>
          </a:fillRef>
          <a:effectRef idx="0">
            <a:schemeClr val="dk1"/>
          </a:effectRef>
          <a:fontRef idx="minor">
            <a:schemeClr val="tx1"/>
          </a:fontRef>
        </p:style>
      </p:cxnSp>
      <p:cxnSp>
        <p:nvCxnSpPr>
          <p:cNvPr id="20" name="Rechte verbindingslijn 19">
            <a:extLst>
              <a:ext uri="{FF2B5EF4-FFF2-40B4-BE49-F238E27FC236}">
                <a16:creationId xmlns:a16="http://schemas.microsoft.com/office/drawing/2014/main" id="{180EA1E6-99E5-6C00-58CF-2C696421270F}"/>
              </a:ext>
            </a:extLst>
          </p:cNvPr>
          <p:cNvCxnSpPr>
            <a:cxnSpLocks/>
          </p:cNvCxnSpPr>
          <p:nvPr/>
        </p:nvCxnSpPr>
        <p:spPr>
          <a:xfrm flipV="1">
            <a:off x="6505575" y="4025069"/>
            <a:ext cx="2883404" cy="272998"/>
          </a:xfrm>
          <a:prstGeom prst="line">
            <a:avLst/>
          </a:prstGeom>
        </p:spPr>
        <p:style>
          <a:lnRef idx="1">
            <a:schemeClr val="dk1"/>
          </a:lnRef>
          <a:fillRef idx="0">
            <a:schemeClr val="dk1"/>
          </a:fillRef>
          <a:effectRef idx="0">
            <a:schemeClr val="dk1"/>
          </a:effectRef>
          <a:fontRef idx="minor">
            <a:schemeClr val="tx1"/>
          </a:fontRef>
        </p:style>
      </p:cxnSp>
      <p:cxnSp>
        <p:nvCxnSpPr>
          <p:cNvPr id="23" name="Rechte verbindingslijn 22">
            <a:extLst>
              <a:ext uri="{FF2B5EF4-FFF2-40B4-BE49-F238E27FC236}">
                <a16:creationId xmlns:a16="http://schemas.microsoft.com/office/drawing/2014/main" id="{0228692F-555A-BCF8-E5C5-BDB866236124}"/>
              </a:ext>
            </a:extLst>
          </p:cNvPr>
          <p:cNvCxnSpPr>
            <a:cxnSpLocks/>
          </p:cNvCxnSpPr>
          <p:nvPr/>
        </p:nvCxnSpPr>
        <p:spPr>
          <a:xfrm flipV="1">
            <a:off x="6724298" y="2495372"/>
            <a:ext cx="2052233" cy="1118164"/>
          </a:xfrm>
          <a:prstGeom prst="line">
            <a:avLst/>
          </a:prstGeom>
        </p:spPr>
        <p:style>
          <a:lnRef idx="1">
            <a:schemeClr val="dk1"/>
          </a:lnRef>
          <a:fillRef idx="0">
            <a:schemeClr val="dk1"/>
          </a:fillRef>
          <a:effectRef idx="0">
            <a:schemeClr val="dk1"/>
          </a:effectRef>
          <a:fontRef idx="minor">
            <a:schemeClr val="tx1"/>
          </a:fontRef>
        </p:style>
      </p:cxnSp>
      <p:sp>
        <p:nvSpPr>
          <p:cNvPr id="24" name="Tekstvak 23">
            <a:extLst>
              <a:ext uri="{FF2B5EF4-FFF2-40B4-BE49-F238E27FC236}">
                <a16:creationId xmlns:a16="http://schemas.microsoft.com/office/drawing/2014/main" id="{39E86067-5D88-828F-D6C9-F3DDF9FD7175}"/>
              </a:ext>
            </a:extLst>
          </p:cNvPr>
          <p:cNvSpPr txBox="1"/>
          <p:nvPr/>
        </p:nvSpPr>
        <p:spPr>
          <a:xfrm>
            <a:off x="1355538" y="4862557"/>
            <a:ext cx="1927835" cy="769441"/>
          </a:xfrm>
          <a:prstGeom prst="rect">
            <a:avLst/>
          </a:prstGeom>
          <a:noFill/>
        </p:spPr>
        <p:txBody>
          <a:bodyPr wrap="none" rtlCol="0">
            <a:spAutoFit/>
          </a:bodyPr>
          <a:lstStyle/>
          <a:p>
            <a:pPr algn="ctr"/>
            <a:r>
              <a:rPr lang="nl-BE" sz="2000" b="1" dirty="0"/>
              <a:t>Ilke</a:t>
            </a:r>
          </a:p>
          <a:p>
            <a:br>
              <a:rPr lang="nl-BE" sz="1200" dirty="0"/>
            </a:br>
            <a:r>
              <a:rPr lang="nl-BE" sz="1200" dirty="0"/>
              <a:t>Aftersales &amp; </a:t>
            </a:r>
            <a:r>
              <a:rPr lang="nl-BE" sz="1200" dirty="0" err="1"/>
              <a:t>communication</a:t>
            </a:r>
            <a:endParaRPr lang="nl-BE" sz="1200" dirty="0"/>
          </a:p>
        </p:txBody>
      </p:sp>
      <p:sp>
        <p:nvSpPr>
          <p:cNvPr id="25" name="Tekstvak 24">
            <a:extLst>
              <a:ext uri="{FF2B5EF4-FFF2-40B4-BE49-F238E27FC236}">
                <a16:creationId xmlns:a16="http://schemas.microsoft.com/office/drawing/2014/main" id="{D86F46B0-B1B5-A51E-602E-5029F24CD960}"/>
              </a:ext>
            </a:extLst>
          </p:cNvPr>
          <p:cNvSpPr txBox="1"/>
          <p:nvPr/>
        </p:nvSpPr>
        <p:spPr>
          <a:xfrm>
            <a:off x="9144000" y="3768535"/>
            <a:ext cx="1927835" cy="769441"/>
          </a:xfrm>
          <a:prstGeom prst="rect">
            <a:avLst/>
          </a:prstGeom>
          <a:noFill/>
        </p:spPr>
        <p:txBody>
          <a:bodyPr wrap="none" rtlCol="0">
            <a:spAutoFit/>
          </a:bodyPr>
          <a:lstStyle/>
          <a:p>
            <a:pPr algn="ctr"/>
            <a:r>
              <a:rPr lang="nl-BE" sz="2000" b="1" dirty="0"/>
              <a:t>Sara</a:t>
            </a:r>
          </a:p>
          <a:p>
            <a:br>
              <a:rPr lang="nl-BE" sz="1200" dirty="0"/>
            </a:br>
            <a:r>
              <a:rPr lang="nl-BE" sz="1200" dirty="0"/>
              <a:t>Aftersales &amp; </a:t>
            </a:r>
            <a:r>
              <a:rPr lang="nl-BE" sz="1200" dirty="0" err="1"/>
              <a:t>communication</a:t>
            </a:r>
            <a:endParaRPr lang="nl-BE" sz="1200" dirty="0"/>
          </a:p>
        </p:txBody>
      </p:sp>
      <p:sp>
        <p:nvSpPr>
          <p:cNvPr id="28" name="Tekstvak 27">
            <a:extLst>
              <a:ext uri="{FF2B5EF4-FFF2-40B4-BE49-F238E27FC236}">
                <a16:creationId xmlns:a16="http://schemas.microsoft.com/office/drawing/2014/main" id="{292EAF79-7C23-A5D2-7CD2-A6F9F8A0B3D1}"/>
              </a:ext>
            </a:extLst>
          </p:cNvPr>
          <p:cNvSpPr txBox="1"/>
          <p:nvPr/>
        </p:nvSpPr>
        <p:spPr>
          <a:xfrm>
            <a:off x="1355538" y="3119055"/>
            <a:ext cx="1315488" cy="769441"/>
          </a:xfrm>
          <a:prstGeom prst="rect">
            <a:avLst/>
          </a:prstGeom>
          <a:noFill/>
        </p:spPr>
        <p:txBody>
          <a:bodyPr wrap="none" rtlCol="0">
            <a:spAutoFit/>
          </a:bodyPr>
          <a:lstStyle/>
          <a:p>
            <a:pPr algn="ctr"/>
            <a:r>
              <a:rPr lang="nl-BE" sz="2000" b="1" dirty="0"/>
              <a:t>Laurens</a:t>
            </a:r>
          </a:p>
          <a:p>
            <a:br>
              <a:rPr lang="nl-BE" sz="1200" dirty="0"/>
            </a:br>
            <a:r>
              <a:rPr lang="nl-BE" sz="1200" dirty="0"/>
              <a:t>Software engineer</a:t>
            </a:r>
          </a:p>
        </p:txBody>
      </p:sp>
      <p:sp>
        <p:nvSpPr>
          <p:cNvPr id="29" name="Tekstvak 28">
            <a:extLst>
              <a:ext uri="{FF2B5EF4-FFF2-40B4-BE49-F238E27FC236}">
                <a16:creationId xmlns:a16="http://schemas.microsoft.com/office/drawing/2014/main" id="{92E1FE85-1440-0B16-6694-723E5898A6C5}"/>
              </a:ext>
            </a:extLst>
          </p:cNvPr>
          <p:cNvSpPr txBox="1"/>
          <p:nvPr/>
        </p:nvSpPr>
        <p:spPr>
          <a:xfrm>
            <a:off x="2013282" y="1353513"/>
            <a:ext cx="1315488" cy="769441"/>
          </a:xfrm>
          <a:prstGeom prst="rect">
            <a:avLst/>
          </a:prstGeom>
          <a:noFill/>
        </p:spPr>
        <p:txBody>
          <a:bodyPr wrap="none" rtlCol="0">
            <a:spAutoFit/>
          </a:bodyPr>
          <a:lstStyle/>
          <a:p>
            <a:pPr algn="ctr"/>
            <a:r>
              <a:rPr lang="nl-BE" sz="2000" b="1" dirty="0"/>
              <a:t>Wouter</a:t>
            </a:r>
          </a:p>
          <a:p>
            <a:br>
              <a:rPr lang="nl-BE" sz="1200" dirty="0"/>
            </a:br>
            <a:r>
              <a:rPr lang="nl-BE" sz="1200" dirty="0"/>
              <a:t>Software engineer</a:t>
            </a:r>
          </a:p>
        </p:txBody>
      </p:sp>
      <p:sp>
        <p:nvSpPr>
          <p:cNvPr id="30" name="Tekstvak 29">
            <a:extLst>
              <a:ext uri="{FF2B5EF4-FFF2-40B4-BE49-F238E27FC236}">
                <a16:creationId xmlns:a16="http://schemas.microsoft.com/office/drawing/2014/main" id="{90A9F687-016D-D139-69CD-CB7DA23719A7}"/>
              </a:ext>
            </a:extLst>
          </p:cNvPr>
          <p:cNvSpPr txBox="1"/>
          <p:nvPr/>
        </p:nvSpPr>
        <p:spPr>
          <a:xfrm>
            <a:off x="8835858" y="1845810"/>
            <a:ext cx="1315488" cy="769441"/>
          </a:xfrm>
          <a:prstGeom prst="rect">
            <a:avLst/>
          </a:prstGeom>
          <a:noFill/>
        </p:spPr>
        <p:txBody>
          <a:bodyPr wrap="none" rtlCol="0">
            <a:spAutoFit/>
          </a:bodyPr>
          <a:lstStyle/>
          <a:p>
            <a:pPr algn="ctr"/>
            <a:r>
              <a:rPr lang="nl-BE" sz="2000" b="1" dirty="0"/>
              <a:t>Sebastiaan</a:t>
            </a:r>
          </a:p>
          <a:p>
            <a:br>
              <a:rPr lang="nl-BE" sz="1200" dirty="0"/>
            </a:br>
            <a:r>
              <a:rPr lang="nl-BE" sz="1200" dirty="0"/>
              <a:t>Support engineer</a:t>
            </a:r>
          </a:p>
        </p:txBody>
      </p:sp>
    </p:spTree>
    <p:extLst>
      <p:ext uri="{BB962C8B-B14F-4D97-AF65-F5344CB8AC3E}">
        <p14:creationId xmlns:p14="http://schemas.microsoft.com/office/powerpoint/2010/main" val="159455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FC5C1-24B4-B8AD-41FA-FD0EB1657B1A}"/>
              </a:ext>
            </a:extLst>
          </p:cNvPr>
          <p:cNvSpPr>
            <a:spLocks noGrp="1"/>
          </p:cNvSpPr>
          <p:nvPr>
            <p:ph type="title"/>
          </p:nvPr>
        </p:nvSpPr>
        <p:spPr/>
        <p:txBody>
          <a:bodyPr/>
          <a:lstStyle/>
          <a:p>
            <a:pPr algn="ctr"/>
            <a:r>
              <a:rPr lang="nl-BE" dirty="0">
                <a:solidFill>
                  <a:srgbClr val="065BBA"/>
                </a:solidFill>
              </a:rPr>
              <a:t>i-School naar i-Active</a:t>
            </a:r>
          </a:p>
        </p:txBody>
      </p:sp>
      <p:sp>
        <p:nvSpPr>
          <p:cNvPr id="3" name="Tijdelijke aanduiding voor inhoud 2">
            <a:extLst>
              <a:ext uri="{FF2B5EF4-FFF2-40B4-BE49-F238E27FC236}">
                <a16:creationId xmlns:a16="http://schemas.microsoft.com/office/drawing/2014/main" id="{E96489FC-34AE-04D5-6FDE-38674FF7740F}"/>
              </a:ext>
            </a:extLst>
          </p:cNvPr>
          <p:cNvSpPr>
            <a:spLocks noGrp="1"/>
          </p:cNvSpPr>
          <p:nvPr>
            <p:ph idx="1"/>
          </p:nvPr>
        </p:nvSpPr>
        <p:spPr/>
        <p:txBody>
          <a:bodyPr vert="horz" lIns="91440" tIns="45720" rIns="91440" bIns="45720" rtlCol="0" anchor="t">
            <a:normAutofit/>
          </a:bodyPr>
          <a:lstStyle/>
          <a:p>
            <a:pPr>
              <a:lnSpc>
                <a:spcPct val="200000"/>
              </a:lnSpc>
              <a:buFont typeface="Wingdings" panose="05000000000000000000" pitchFamily="2" charset="2"/>
              <a:buChar char="§"/>
            </a:pPr>
            <a:r>
              <a:rPr lang="nl-BE" dirty="0"/>
              <a:t> Sinds 1 mei 2022</a:t>
            </a:r>
          </a:p>
          <a:p>
            <a:pPr>
              <a:lnSpc>
                <a:spcPct val="200000"/>
              </a:lnSpc>
              <a:buFont typeface="Wingdings" panose="05000000000000000000" pitchFamily="2" charset="2"/>
              <a:buChar char="§"/>
            </a:pPr>
            <a:r>
              <a:rPr lang="nl-BE" dirty="0"/>
              <a:t> Nieuw logo</a:t>
            </a:r>
          </a:p>
          <a:p>
            <a:pPr>
              <a:lnSpc>
                <a:spcPct val="200000"/>
              </a:lnSpc>
              <a:buFont typeface="Wingdings" panose="05000000000000000000" pitchFamily="2" charset="2"/>
              <a:buChar char="§"/>
            </a:pPr>
            <a:r>
              <a:rPr lang="nl-BE" dirty="0"/>
              <a:t> Nieuwe website </a:t>
            </a:r>
            <a:r>
              <a:rPr lang="nl-BE" dirty="0">
                <a:hlinkClick r:id="rId3"/>
              </a:rPr>
              <a:t>www.i-activeisb.be</a:t>
            </a:r>
            <a:endParaRPr lang="nl-BE">
              <a:cs typeface="Calibri Light"/>
            </a:endParaRPr>
          </a:p>
        </p:txBody>
      </p:sp>
      <p:pic>
        <p:nvPicPr>
          <p:cNvPr id="5" name="Afbeelding 4" descr="Afbeelding met tekst, illustratie&#10;&#10;Automatisch gegenereerde beschrijving">
            <a:extLst>
              <a:ext uri="{FF2B5EF4-FFF2-40B4-BE49-F238E27FC236}">
                <a16:creationId xmlns:a16="http://schemas.microsoft.com/office/drawing/2014/main" id="{531A677A-B784-8458-98DE-82EDA36B99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5592" y="4681092"/>
            <a:ext cx="4759752" cy="1736237"/>
          </a:xfrm>
          <a:prstGeom prst="rect">
            <a:avLst/>
          </a:prstGeom>
        </p:spPr>
      </p:pic>
      <p:pic>
        <p:nvPicPr>
          <p:cNvPr id="7" name="Afbeelding 6" descr="Afbeelding met tekst, toiletbenodigdheden, cosmetisch, visitekaartje&#10;&#10;Automatisch gegenereerde beschrijving">
            <a:extLst>
              <a:ext uri="{FF2B5EF4-FFF2-40B4-BE49-F238E27FC236}">
                <a16:creationId xmlns:a16="http://schemas.microsoft.com/office/drawing/2014/main" id="{F0E0692D-A43F-98C8-C1EA-A06E145C9C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71516" y="2011680"/>
            <a:ext cx="2996841" cy="2893502"/>
          </a:xfrm>
          <a:prstGeom prst="rect">
            <a:avLst/>
          </a:prstGeom>
        </p:spPr>
      </p:pic>
    </p:spTree>
    <p:extLst>
      <p:ext uri="{BB962C8B-B14F-4D97-AF65-F5344CB8AC3E}">
        <p14:creationId xmlns:p14="http://schemas.microsoft.com/office/powerpoint/2010/main" val="368677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672B1-D454-6AA4-34B6-74FAD4A78833}"/>
              </a:ext>
            </a:extLst>
          </p:cNvPr>
          <p:cNvSpPr>
            <a:spLocks noGrp="1"/>
          </p:cNvSpPr>
          <p:nvPr>
            <p:ph type="title"/>
          </p:nvPr>
        </p:nvSpPr>
        <p:spPr/>
        <p:txBody>
          <a:bodyPr/>
          <a:lstStyle/>
          <a:p>
            <a:pPr algn="ctr"/>
            <a:r>
              <a:rPr lang="nl-BE" dirty="0">
                <a:solidFill>
                  <a:srgbClr val="065BBA"/>
                </a:solidFill>
              </a:rPr>
              <a:t>i-Active</a:t>
            </a:r>
          </a:p>
        </p:txBody>
      </p:sp>
      <p:sp>
        <p:nvSpPr>
          <p:cNvPr id="3" name="Tijdelijke aanduiding voor inhoud 2">
            <a:extLst>
              <a:ext uri="{FF2B5EF4-FFF2-40B4-BE49-F238E27FC236}">
                <a16:creationId xmlns:a16="http://schemas.microsoft.com/office/drawing/2014/main" id="{FC1FF89E-A968-789F-C68F-96F418BE73B9}"/>
              </a:ext>
            </a:extLst>
          </p:cNvPr>
          <p:cNvSpPr>
            <a:spLocks noGrp="1"/>
          </p:cNvSpPr>
          <p:nvPr>
            <p:ph idx="1"/>
          </p:nvPr>
        </p:nvSpPr>
        <p:spPr/>
        <p:txBody>
          <a:bodyPr/>
          <a:lstStyle/>
          <a:p>
            <a:pPr>
              <a:lnSpc>
                <a:spcPct val="200000"/>
              </a:lnSpc>
              <a:buFont typeface="Wingdings" panose="05000000000000000000" pitchFamily="2" charset="2"/>
              <a:buChar char="§"/>
            </a:pPr>
            <a:r>
              <a:rPr lang="nl-BE" dirty="0"/>
              <a:t> Reservatie en facturatie van activiteiten</a:t>
            </a:r>
          </a:p>
          <a:p>
            <a:pPr lvl="5">
              <a:lnSpc>
                <a:spcPct val="200000"/>
              </a:lnSpc>
              <a:buFont typeface="Wingdings" panose="05000000000000000000" pitchFamily="2" charset="2"/>
              <a:buChar char="Ø"/>
            </a:pPr>
            <a:r>
              <a:rPr lang="nl-BE" dirty="0"/>
              <a:t>BKO</a:t>
            </a:r>
          </a:p>
          <a:p>
            <a:pPr lvl="5">
              <a:lnSpc>
                <a:spcPct val="200000"/>
              </a:lnSpc>
              <a:buFont typeface="Wingdings" panose="05000000000000000000" pitchFamily="2" charset="2"/>
              <a:buChar char="Ø"/>
            </a:pPr>
            <a:r>
              <a:rPr lang="nl-BE" dirty="0"/>
              <a:t>Vrije tijd (kampen, speelplein …)</a:t>
            </a:r>
          </a:p>
          <a:p>
            <a:pPr>
              <a:lnSpc>
                <a:spcPct val="200000"/>
              </a:lnSpc>
              <a:buFont typeface="Wingdings" panose="05000000000000000000" pitchFamily="2" charset="2"/>
              <a:buChar char="§"/>
            </a:pPr>
            <a:r>
              <a:rPr lang="nl-BE" dirty="0"/>
              <a:t> Uitbreiding met extra opties (zie volgende slide)</a:t>
            </a:r>
          </a:p>
        </p:txBody>
      </p:sp>
      <p:pic>
        <p:nvPicPr>
          <p:cNvPr id="4" name="Afbeelding 3">
            <a:extLst>
              <a:ext uri="{FF2B5EF4-FFF2-40B4-BE49-F238E27FC236}">
                <a16:creationId xmlns:a16="http://schemas.microsoft.com/office/drawing/2014/main" id="{F010196B-DBE7-8E21-64A1-DDDC989AB6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Tree>
    <p:extLst>
      <p:ext uri="{BB962C8B-B14F-4D97-AF65-F5344CB8AC3E}">
        <p14:creationId xmlns:p14="http://schemas.microsoft.com/office/powerpoint/2010/main" val="1837494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6B7C503-A059-60D5-B490-646F58DC18E4}"/>
              </a:ext>
            </a:extLst>
          </p:cNvPr>
          <p:cNvSpPr>
            <a:spLocks noGrp="1"/>
          </p:cNvSpPr>
          <p:nvPr>
            <p:ph idx="1"/>
          </p:nvPr>
        </p:nvSpPr>
        <p:spPr>
          <a:xfrm>
            <a:off x="676656" y="2011680"/>
            <a:ext cx="10753725" cy="4346787"/>
          </a:xfrm>
        </p:spPr>
        <p:txBody>
          <a:bodyPr>
            <a:normAutofit/>
          </a:bodyPr>
          <a:lstStyle/>
          <a:p>
            <a:pPr>
              <a:buFont typeface="Wingdings" panose="05000000000000000000" pitchFamily="2" charset="2"/>
              <a:buChar char="§"/>
            </a:pPr>
            <a:endParaRPr lang="nl-BE" dirty="0"/>
          </a:p>
          <a:p>
            <a:pPr marL="0" indent="0">
              <a:buNone/>
            </a:pPr>
            <a:endParaRPr lang="nl-BE" dirty="0"/>
          </a:p>
        </p:txBody>
      </p:sp>
      <p:graphicFrame>
        <p:nvGraphicFramePr>
          <p:cNvPr id="4" name="Tabel 4">
            <a:extLst>
              <a:ext uri="{FF2B5EF4-FFF2-40B4-BE49-F238E27FC236}">
                <a16:creationId xmlns:a16="http://schemas.microsoft.com/office/drawing/2014/main" id="{8A81E7C6-2812-0BDB-573E-D7DE7A153CE8}"/>
              </a:ext>
            </a:extLst>
          </p:cNvPr>
          <p:cNvGraphicFramePr>
            <a:graphicFrameLocks noGrp="1"/>
          </p:cNvGraphicFramePr>
          <p:nvPr>
            <p:extLst>
              <p:ext uri="{D42A27DB-BD31-4B8C-83A1-F6EECF244321}">
                <p14:modId xmlns:p14="http://schemas.microsoft.com/office/powerpoint/2010/main" val="2995801838"/>
              </p:ext>
            </p:extLst>
          </p:nvPr>
        </p:nvGraphicFramePr>
        <p:xfrm>
          <a:off x="1602965" y="680318"/>
          <a:ext cx="8986070" cy="5042282"/>
        </p:xfrm>
        <a:graphic>
          <a:graphicData uri="http://schemas.openxmlformats.org/drawingml/2006/table">
            <a:tbl>
              <a:tblPr firstRow="1" bandRow="1">
                <a:tableStyleId>{5C22544A-7EE6-4342-B048-85BDC9FD1C3A}</a:tableStyleId>
              </a:tblPr>
              <a:tblGrid>
                <a:gridCol w="4493035">
                  <a:extLst>
                    <a:ext uri="{9D8B030D-6E8A-4147-A177-3AD203B41FA5}">
                      <a16:colId xmlns:a16="http://schemas.microsoft.com/office/drawing/2014/main" val="1570099020"/>
                    </a:ext>
                  </a:extLst>
                </a:gridCol>
                <a:gridCol w="4493035">
                  <a:extLst>
                    <a:ext uri="{9D8B030D-6E8A-4147-A177-3AD203B41FA5}">
                      <a16:colId xmlns:a16="http://schemas.microsoft.com/office/drawing/2014/main" val="2417950371"/>
                    </a:ext>
                  </a:extLst>
                </a:gridCol>
              </a:tblGrid>
              <a:tr h="84520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4000" dirty="0"/>
                        <a:t>Extra opties</a:t>
                      </a:r>
                      <a:endParaRPr lang="nl-BE" sz="4000" kern="1200" dirty="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nl-BE" dirty="0"/>
                    </a:p>
                  </a:txBody>
                  <a:tcPr/>
                </a:tc>
                <a:extLst>
                  <a:ext uri="{0D108BD9-81ED-4DB2-BD59-A6C34878D82A}">
                    <a16:rowId xmlns:a16="http://schemas.microsoft.com/office/drawing/2014/main" val="3199082570"/>
                  </a:ext>
                </a:extLst>
              </a:tr>
              <a:tr h="422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kern="1200" dirty="0" err="1">
                          <a:solidFill>
                            <a:schemeClr val="dk1"/>
                          </a:solidFill>
                          <a:latin typeface="+mn-lt"/>
                          <a:ea typeface="+mn-ea"/>
                          <a:cs typeface="+mn-cs"/>
                        </a:rPr>
                        <a:t>eID</a:t>
                      </a:r>
                      <a:r>
                        <a:rPr lang="nl-BE" sz="1800" kern="1200" dirty="0">
                          <a:solidFill>
                            <a:schemeClr val="dk1"/>
                          </a:solidFill>
                          <a:latin typeface="+mn-lt"/>
                          <a:ea typeface="+mn-ea"/>
                          <a:cs typeface="+mn-cs"/>
                        </a:rPr>
                        <a:t> (elektronische identiteitskaart inlezen)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Elektronisch dossierbeheer</a:t>
                      </a:r>
                    </a:p>
                  </a:txBody>
                  <a:tcPr/>
                </a:tc>
                <a:extLst>
                  <a:ext uri="{0D108BD9-81ED-4DB2-BD59-A6C34878D82A}">
                    <a16:rowId xmlns:a16="http://schemas.microsoft.com/office/drawing/2014/main" val="3999034705"/>
                  </a:ext>
                </a:extLst>
              </a:tr>
              <a:tr h="1354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Inloggen via </a:t>
                      </a:r>
                      <a:r>
                        <a:rPr lang="nl-BE" dirty="0" err="1"/>
                        <a:t>Fedict</a:t>
                      </a:r>
                      <a:r>
                        <a:rPr lang="nl-BE" dirty="0"/>
                        <a:t> CSAM</a:t>
                      </a:r>
                    </a:p>
                  </a:txBody>
                  <a:tcPr/>
                </a:tc>
                <a:tc>
                  <a:txBody>
                    <a:bodyPr/>
                    <a:lstStyle/>
                    <a:p>
                      <a:pPr>
                        <a:buFont typeface="Wingdings" panose="05000000000000000000" pitchFamily="2" charset="2"/>
                        <a:buNone/>
                      </a:pPr>
                      <a:r>
                        <a:rPr lang="nl-BE" dirty="0"/>
                        <a:t>Integratie met de website van de klant</a:t>
                      </a:r>
                    </a:p>
                    <a:p>
                      <a:pPr marL="742950" lvl="1" indent="-285750">
                        <a:buFont typeface="Wingdings" panose="05000000000000000000" pitchFamily="2" charset="2"/>
                        <a:buChar char="Ø"/>
                      </a:pPr>
                      <a:r>
                        <a:rPr lang="nl-BE" dirty="0" err="1"/>
                        <a:t>Personalisering</a:t>
                      </a:r>
                      <a:r>
                        <a:rPr lang="nl-BE" dirty="0"/>
                        <a:t> burgerportaal</a:t>
                      </a:r>
                    </a:p>
                    <a:p>
                      <a:pPr marL="742950" lvl="1" indent="-285750">
                        <a:buFont typeface="Wingdings" panose="05000000000000000000" pitchFamily="2" charset="2"/>
                        <a:buChar char="Ø"/>
                      </a:pPr>
                      <a:r>
                        <a:rPr lang="nl-BE" dirty="0"/>
                        <a:t>Plug-ins: real time data feeds in de website van de klant</a:t>
                      </a:r>
                    </a:p>
                  </a:txBody>
                  <a:tcPr/>
                </a:tc>
                <a:extLst>
                  <a:ext uri="{0D108BD9-81ED-4DB2-BD59-A6C34878D82A}">
                    <a16:rowId xmlns:a16="http://schemas.microsoft.com/office/drawing/2014/main" val="3352902260"/>
                  </a:ext>
                </a:extLst>
              </a:tr>
              <a:tr h="7294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Gegevensuitwisseling met het MAGDA-platform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err="1"/>
                        <a:t>Ticketing</a:t>
                      </a:r>
                      <a:endParaRPr lang="nl-BE" dirty="0"/>
                    </a:p>
                  </a:txBody>
                  <a:tcPr/>
                </a:tc>
                <a:extLst>
                  <a:ext uri="{0D108BD9-81ED-4DB2-BD59-A6C34878D82A}">
                    <a16:rowId xmlns:a16="http://schemas.microsoft.com/office/drawing/2014/main" val="4205789773"/>
                  </a:ext>
                </a:extLst>
              </a:tr>
              <a:tr h="422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Online betaling (onmiddellijk/achteraf)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 Animatorenmodule</a:t>
                      </a:r>
                    </a:p>
                  </a:txBody>
                  <a:tcPr/>
                </a:tc>
                <a:extLst>
                  <a:ext uri="{0D108BD9-81ED-4DB2-BD59-A6C34878D82A}">
                    <a16:rowId xmlns:a16="http://schemas.microsoft.com/office/drawing/2014/main" val="2228283981"/>
                  </a:ext>
                </a:extLst>
              </a:tr>
              <a:tr h="422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Betaling in schijven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err="1"/>
                        <a:t>UiTPAS</a:t>
                      </a:r>
                      <a:r>
                        <a:rPr lang="nl-BE" dirty="0"/>
                        <a:t> &amp; </a:t>
                      </a:r>
                      <a:r>
                        <a:rPr lang="nl-BE" dirty="0" err="1"/>
                        <a:t>UiTdatabank</a:t>
                      </a:r>
                      <a:endParaRPr lang="nl-BE" dirty="0"/>
                    </a:p>
                  </a:txBody>
                  <a:tcPr/>
                </a:tc>
                <a:extLst>
                  <a:ext uri="{0D108BD9-81ED-4DB2-BD59-A6C34878D82A}">
                    <a16:rowId xmlns:a16="http://schemas.microsoft.com/office/drawing/2014/main" val="891819576"/>
                  </a:ext>
                </a:extLst>
              </a:tr>
              <a:tr h="422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Betaalplan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Mijn Burgerprofiel</a:t>
                      </a:r>
                    </a:p>
                  </a:txBody>
                  <a:tcPr/>
                </a:tc>
                <a:extLst>
                  <a:ext uri="{0D108BD9-81ED-4DB2-BD59-A6C34878D82A}">
                    <a16:rowId xmlns:a16="http://schemas.microsoft.com/office/drawing/2014/main" val="4104017025"/>
                  </a:ext>
                </a:extLst>
              </a:tr>
              <a:tr h="422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i-</a:t>
                      </a:r>
                      <a:r>
                        <a:rPr lang="nl-BE" dirty="0" err="1"/>
                        <a:t>Sender</a:t>
                      </a:r>
                      <a:endParaRPr lang="nl-B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Afrekeningen exporteren als zipbestand</a:t>
                      </a:r>
                    </a:p>
                  </a:txBody>
                  <a:tcPr/>
                </a:tc>
                <a:extLst>
                  <a:ext uri="{0D108BD9-81ED-4DB2-BD59-A6C34878D82A}">
                    <a16:rowId xmlns:a16="http://schemas.microsoft.com/office/drawing/2014/main" val="2273232839"/>
                  </a:ext>
                </a:extLst>
              </a:tr>
            </a:tbl>
          </a:graphicData>
        </a:graphic>
      </p:graphicFrame>
      <p:pic>
        <p:nvPicPr>
          <p:cNvPr id="2" name="Afbeelding 1">
            <a:extLst>
              <a:ext uri="{FF2B5EF4-FFF2-40B4-BE49-F238E27FC236}">
                <a16:creationId xmlns:a16="http://schemas.microsoft.com/office/drawing/2014/main" id="{5391693F-8832-F536-B20B-6E5E8CA2F0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Tree>
    <p:extLst>
      <p:ext uri="{BB962C8B-B14F-4D97-AF65-F5344CB8AC3E}">
        <p14:creationId xmlns:p14="http://schemas.microsoft.com/office/powerpoint/2010/main" val="117748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25BA9F-4CCA-C9DD-3831-21762C12E0B3}"/>
              </a:ext>
            </a:extLst>
          </p:cNvPr>
          <p:cNvSpPr>
            <a:spLocks noGrp="1"/>
          </p:cNvSpPr>
          <p:nvPr>
            <p:ph type="title"/>
          </p:nvPr>
        </p:nvSpPr>
        <p:spPr/>
        <p:txBody>
          <a:bodyPr/>
          <a:lstStyle/>
          <a:p>
            <a:pPr algn="ctr"/>
            <a:r>
              <a:rPr lang="nl-BE" dirty="0">
                <a:solidFill>
                  <a:srgbClr val="065BBA"/>
                </a:solidFill>
              </a:rPr>
              <a:t>i-Rent</a:t>
            </a:r>
          </a:p>
        </p:txBody>
      </p:sp>
      <p:sp>
        <p:nvSpPr>
          <p:cNvPr id="3" name="Tijdelijke aanduiding voor inhoud 2">
            <a:extLst>
              <a:ext uri="{FF2B5EF4-FFF2-40B4-BE49-F238E27FC236}">
                <a16:creationId xmlns:a16="http://schemas.microsoft.com/office/drawing/2014/main" id="{A1826A11-A8E3-C901-953A-D8E90BDA1271}"/>
              </a:ext>
            </a:extLst>
          </p:cNvPr>
          <p:cNvSpPr>
            <a:spLocks noGrp="1"/>
          </p:cNvSpPr>
          <p:nvPr>
            <p:ph idx="1"/>
          </p:nvPr>
        </p:nvSpPr>
        <p:spPr/>
        <p:txBody>
          <a:bodyPr/>
          <a:lstStyle/>
          <a:p>
            <a:pPr>
              <a:lnSpc>
                <a:spcPct val="200000"/>
              </a:lnSpc>
              <a:buFont typeface="Wingdings" panose="05000000000000000000" pitchFamily="2" charset="2"/>
              <a:buChar char="§"/>
            </a:pPr>
            <a:r>
              <a:rPr lang="nl-BE" dirty="0"/>
              <a:t> Verhuur van accommodatie en materiaal via online kalender</a:t>
            </a:r>
          </a:p>
          <a:p>
            <a:pPr>
              <a:lnSpc>
                <a:spcPct val="200000"/>
              </a:lnSpc>
              <a:buFont typeface="Wingdings" panose="05000000000000000000" pitchFamily="2" charset="2"/>
              <a:buChar char="§"/>
            </a:pPr>
            <a:r>
              <a:rPr lang="nl-BE" dirty="0"/>
              <a:t> Particulieren en verenigingen</a:t>
            </a:r>
          </a:p>
          <a:p>
            <a:pPr>
              <a:lnSpc>
                <a:spcPct val="200000"/>
              </a:lnSpc>
              <a:buFont typeface="Wingdings" panose="05000000000000000000" pitchFamily="2" charset="2"/>
              <a:buChar char="§"/>
            </a:pPr>
            <a:r>
              <a:rPr lang="nl-BE" dirty="0"/>
              <a:t> Reservatie en facturatie </a:t>
            </a:r>
          </a:p>
          <a:p>
            <a:pPr>
              <a:lnSpc>
                <a:spcPct val="200000"/>
              </a:lnSpc>
              <a:buFont typeface="Wingdings" panose="05000000000000000000" pitchFamily="2" charset="2"/>
              <a:buChar char="§"/>
            </a:pPr>
            <a:r>
              <a:rPr lang="nl-BE" dirty="0"/>
              <a:t> Zelfde portaal als i-Active</a:t>
            </a:r>
          </a:p>
        </p:txBody>
      </p:sp>
      <p:pic>
        <p:nvPicPr>
          <p:cNvPr id="4" name="Afbeelding 3">
            <a:extLst>
              <a:ext uri="{FF2B5EF4-FFF2-40B4-BE49-F238E27FC236}">
                <a16:creationId xmlns:a16="http://schemas.microsoft.com/office/drawing/2014/main" id="{0D9CAB8C-580E-C342-445B-AFAD5200E8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Tree>
    <p:extLst>
      <p:ext uri="{BB962C8B-B14F-4D97-AF65-F5344CB8AC3E}">
        <p14:creationId xmlns:p14="http://schemas.microsoft.com/office/powerpoint/2010/main" val="305564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9BD2C5-E191-153B-372F-27311B8363A1}"/>
              </a:ext>
            </a:extLst>
          </p:cNvPr>
          <p:cNvSpPr>
            <a:spLocks noGrp="1"/>
          </p:cNvSpPr>
          <p:nvPr>
            <p:ph type="title"/>
          </p:nvPr>
        </p:nvSpPr>
        <p:spPr/>
        <p:txBody>
          <a:bodyPr/>
          <a:lstStyle/>
          <a:p>
            <a:pPr algn="ctr"/>
            <a:r>
              <a:rPr lang="nl-BE" dirty="0">
                <a:solidFill>
                  <a:srgbClr val="065BBA"/>
                </a:solidFill>
              </a:rPr>
              <a:t>i-Event</a:t>
            </a:r>
          </a:p>
        </p:txBody>
      </p:sp>
      <p:sp>
        <p:nvSpPr>
          <p:cNvPr id="3" name="Tijdelijke aanduiding voor inhoud 2">
            <a:extLst>
              <a:ext uri="{FF2B5EF4-FFF2-40B4-BE49-F238E27FC236}">
                <a16:creationId xmlns:a16="http://schemas.microsoft.com/office/drawing/2014/main" id="{6E755794-6BF8-54B5-A67F-0370B8C97C32}"/>
              </a:ext>
            </a:extLst>
          </p:cNvPr>
          <p:cNvSpPr>
            <a:spLocks noGrp="1"/>
          </p:cNvSpPr>
          <p:nvPr>
            <p:ph idx="1"/>
          </p:nvPr>
        </p:nvSpPr>
        <p:spPr/>
        <p:txBody>
          <a:bodyPr/>
          <a:lstStyle/>
          <a:p>
            <a:pPr>
              <a:lnSpc>
                <a:spcPct val="200000"/>
              </a:lnSpc>
              <a:buFont typeface="Wingdings" panose="05000000000000000000" pitchFamily="2" charset="2"/>
              <a:buChar char="§"/>
            </a:pPr>
            <a:r>
              <a:rPr lang="nl-BE" dirty="0"/>
              <a:t> Organiseren van evenementen</a:t>
            </a:r>
          </a:p>
          <a:p>
            <a:pPr>
              <a:lnSpc>
                <a:spcPct val="200000"/>
              </a:lnSpc>
              <a:buFont typeface="Wingdings" panose="05000000000000000000" pitchFamily="2" charset="2"/>
              <a:buChar char="§"/>
            </a:pPr>
            <a:r>
              <a:rPr lang="nl-BE" dirty="0"/>
              <a:t> Dynamische vragenlijst</a:t>
            </a:r>
          </a:p>
          <a:p>
            <a:pPr>
              <a:lnSpc>
                <a:spcPct val="200000"/>
              </a:lnSpc>
              <a:buFont typeface="Wingdings" panose="05000000000000000000" pitchFamily="2" charset="2"/>
              <a:buChar char="§"/>
            </a:pPr>
            <a:r>
              <a:rPr lang="nl-BE" dirty="0"/>
              <a:t> Efficiënte wisselwerking tussen aanvrager en gemeente </a:t>
            </a:r>
          </a:p>
          <a:p>
            <a:pPr>
              <a:lnSpc>
                <a:spcPct val="200000"/>
              </a:lnSpc>
              <a:buFont typeface="Wingdings" panose="05000000000000000000" pitchFamily="2" charset="2"/>
              <a:buChar char="§"/>
            </a:pPr>
            <a:r>
              <a:rPr lang="nl-BE" dirty="0"/>
              <a:t> Koppeling met i-Rent en GIPOD</a:t>
            </a:r>
          </a:p>
        </p:txBody>
      </p:sp>
      <p:pic>
        <p:nvPicPr>
          <p:cNvPr id="4" name="Afbeelding 3">
            <a:extLst>
              <a:ext uri="{FF2B5EF4-FFF2-40B4-BE49-F238E27FC236}">
                <a16:creationId xmlns:a16="http://schemas.microsoft.com/office/drawing/2014/main" id="{D4331AA9-CA90-769A-11D8-8FBBB75806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spTree>
    <p:extLst>
      <p:ext uri="{BB962C8B-B14F-4D97-AF65-F5344CB8AC3E}">
        <p14:creationId xmlns:p14="http://schemas.microsoft.com/office/powerpoint/2010/main" val="200362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84A42B-6305-A737-66FB-C323BA1C47CC}"/>
              </a:ext>
            </a:extLst>
          </p:cNvPr>
          <p:cNvSpPr>
            <a:spLocks noGrp="1"/>
          </p:cNvSpPr>
          <p:nvPr>
            <p:ph type="title"/>
          </p:nvPr>
        </p:nvSpPr>
        <p:spPr/>
        <p:txBody>
          <a:bodyPr/>
          <a:lstStyle/>
          <a:p>
            <a:pPr algn="ctr"/>
            <a:r>
              <a:rPr lang="nl-BE" dirty="0">
                <a:solidFill>
                  <a:srgbClr val="065BBA"/>
                </a:solidFill>
              </a:rPr>
              <a:t>i-Sale</a:t>
            </a:r>
          </a:p>
        </p:txBody>
      </p:sp>
      <p:sp>
        <p:nvSpPr>
          <p:cNvPr id="3" name="Tijdelijke aanduiding voor inhoud 2">
            <a:extLst>
              <a:ext uri="{FF2B5EF4-FFF2-40B4-BE49-F238E27FC236}">
                <a16:creationId xmlns:a16="http://schemas.microsoft.com/office/drawing/2014/main" id="{4CD14C7B-FAB3-3CAA-3DFC-6BC50967B919}"/>
              </a:ext>
            </a:extLst>
          </p:cNvPr>
          <p:cNvSpPr>
            <a:spLocks noGrp="1"/>
          </p:cNvSpPr>
          <p:nvPr>
            <p:ph idx="1"/>
          </p:nvPr>
        </p:nvSpPr>
        <p:spPr/>
        <p:txBody>
          <a:bodyPr/>
          <a:lstStyle/>
          <a:p>
            <a:pPr>
              <a:lnSpc>
                <a:spcPct val="200000"/>
              </a:lnSpc>
              <a:buFont typeface="Wingdings" panose="05000000000000000000" pitchFamily="2" charset="2"/>
              <a:buChar char="§"/>
            </a:pPr>
            <a:r>
              <a:rPr lang="nl-BE" dirty="0"/>
              <a:t> Verkoop van producten op verschillende verkooppunten</a:t>
            </a:r>
          </a:p>
          <a:p>
            <a:pPr>
              <a:lnSpc>
                <a:spcPct val="200000"/>
              </a:lnSpc>
              <a:buFont typeface="Wingdings" panose="05000000000000000000" pitchFamily="2" charset="2"/>
              <a:buChar char="§"/>
            </a:pPr>
            <a:r>
              <a:rPr lang="nl-BE" dirty="0"/>
              <a:t> Zelfde portaal als i-Active</a:t>
            </a:r>
          </a:p>
        </p:txBody>
      </p:sp>
      <p:pic>
        <p:nvPicPr>
          <p:cNvPr id="4" name="Afbeelding 3">
            <a:extLst>
              <a:ext uri="{FF2B5EF4-FFF2-40B4-BE49-F238E27FC236}">
                <a16:creationId xmlns:a16="http://schemas.microsoft.com/office/drawing/2014/main" id="{08817524-6739-2339-A4C2-B0DD404E18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624" y="5576092"/>
            <a:ext cx="1108359" cy="1022882"/>
          </a:xfrm>
          <a:prstGeom prst="rect">
            <a:avLst/>
          </a:prstGeom>
        </p:spPr>
      </p:pic>
      <p:pic>
        <p:nvPicPr>
          <p:cNvPr id="8" name="Afbeelding 7">
            <a:extLst>
              <a:ext uri="{FF2B5EF4-FFF2-40B4-BE49-F238E27FC236}">
                <a16:creationId xmlns:a16="http://schemas.microsoft.com/office/drawing/2014/main" id="{A3EA372D-9D3B-5279-1514-4AB8D11427AA}"/>
              </a:ext>
            </a:extLst>
          </p:cNvPr>
          <p:cNvPicPr>
            <a:picLocks noChangeAspect="1"/>
          </p:cNvPicPr>
          <p:nvPr/>
        </p:nvPicPr>
        <p:blipFill>
          <a:blip r:embed="rId4"/>
          <a:stretch>
            <a:fillRect/>
          </a:stretch>
        </p:blipFill>
        <p:spPr>
          <a:xfrm>
            <a:off x="4360313" y="3077342"/>
            <a:ext cx="6138685" cy="3111077"/>
          </a:xfrm>
          <a:prstGeom prst="rect">
            <a:avLst/>
          </a:prstGeom>
        </p:spPr>
      </p:pic>
    </p:spTree>
    <p:extLst>
      <p:ext uri="{BB962C8B-B14F-4D97-AF65-F5344CB8AC3E}">
        <p14:creationId xmlns:p14="http://schemas.microsoft.com/office/powerpoint/2010/main" val="42382743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1787</TotalTime>
  <Words>1937</Words>
  <Application>Microsoft Office PowerPoint</Application>
  <PresentationFormat>Widescreen</PresentationFormat>
  <Paragraphs>118</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Metropolitan</vt:lpstr>
      <vt:lpstr>28.02.2023</vt:lpstr>
      <vt:lpstr>Applicaties</vt:lpstr>
      <vt:lpstr>Teamvoorstelling</vt:lpstr>
      <vt:lpstr>i-School naar i-Active</vt:lpstr>
      <vt:lpstr>i-Active</vt:lpstr>
      <vt:lpstr>PowerPoint Presentation</vt:lpstr>
      <vt:lpstr>i-Rent</vt:lpstr>
      <vt:lpstr>i-Event</vt:lpstr>
      <vt:lpstr>i-Sale</vt:lpstr>
      <vt:lpstr>Toekomstplannen</vt:lpstr>
      <vt:lpstr>Migratie naar OCI</vt:lpstr>
      <vt:lpstr>Vragen?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Basisopleiding BKO</dc:title>
  <dc:creator>Ilke Cuelenaere</dc:creator>
  <cp:lastModifiedBy>Ilke Cuelenaere</cp:lastModifiedBy>
  <cp:revision>13</cp:revision>
  <dcterms:created xsi:type="dcterms:W3CDTF">2021-08-23T11:39:16Z</dcterms:created>
  <dcterms:modified xsi:type="dcterms:W3CDTF">2023-03-02T14:18:53Z</dcterms:modified>
</cp:coreProperties>
</file>