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8" r:id="rId3"/>
    <p:sldId id="280" r:id="rId4"/>
    <p:sldId id="283" r:id="rId5"/>
    <p:sldId id="279" r:id="rId6"/>
    <p:sldId id="281" r:id="rId7"/>
    <p:sldId id="284" r:id="rId8"/>
    <p:sldId id="28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F32EEA-F85E-4C3F-AAB8-D6E13174547C}" v="2" dt="2024-05-22T12:47:24.0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4" autoAdjust="0"/>
    <p:restoredTop sz="94660"/>
  </p:normalViewPr>
  <p:slideViewPr>
    <p:cSldViewPr snapToGrid="0">
      <p:cViewPr varScale="1">
        <p:scale>
          <a:sx n="111" d="100"/>
          <a:sy n="111" d="100"/>
        </p:scale>
        <p:origin x="99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lke Cuelenaere" userId="00746ad7-3561-4280-9781-15fd96c1d275" providerId="ADAL" clId="{87F32EEA-F85E-4C3F-AAB8-D6E13174547C}"/>
    <pc:docChg chg="undo redo custSel addSld delSld modSld">
      <pc:chgData name="Ilke Cuelenaere" userId="00746ad7-3561-4280-9781-15fd96c1d275" providerId="ADAL" clId="{87F32EEA-F85E-4C3F-AAB8-D6E13174547C}" dt="2024-05-24T09:33:21.021" v="1760" actId="20577"/>
      <pc:docMkLst>
        <pc:docMk/>
      </pc:docMkLst>
      <pc:sldChg chg="modSp mod">
        <pc:chgData name="Ilke Cuelenaere" userId="00746ad7-3561-4280-9781-15fd96c1d275" providerId="ADAL" clId="{87F32EEA-F85E-4C3F-AAB8-D6E13174547C}" dt="2024-05-22T12:46:51.807" v="0" actId="6549"/>
        <pc:sldMkLst>
          <pc:docMk/>
          <pc:sldMk cId="3621020763" sldId="256"/>
        </pc:sldMkLst>
        <pc:spChg chg="mod">
          <ac:chgData name="Ilke Cuelenaere" userId="00746ad7-3561-4280-9781-15fd96c1d275" providerId="ADAL" clId="{87F32EEA-F85E-4C3F-AAB8-D6E13174547C}" dt="2024-05-22T12:46:51.807" v="0" actId="6549"/>
          <ac:spMkLst>
            <pc:docMk/>
            <pc:sldMk cId="3621020763" sldId="256"/>
            <ac:spMk id="2" creationId="{C4AD6D83-C648-4C55-9ED6-EF058D9AF8BE}"/>
          </ac:spMkLst>
        </pc:spChg>
      </pc:sldChg>
      <pc:sldChg chg="modSp mod">
        <pc:chgData name="Ilke Cuelenaere" userId="00746ad7-3561-4280-9781-15fd96c1d275" providerId="ADAL" clId="{87F32EEA-F85E-4C3F-AAB8-D6E13174547C}" dt="2024-05-24T08:56:02.758" v="931" actId="20577"/>
        <pc:sldMkLst>
          <pc:docMk/>
          <pc:sldMk cId="3748668217" sldId="280"/>
        </pc:sldMkLst>
        <pc:spChg chg="mod">
          <ac:chgData name="Ilke Cuelenaere" userId="00746ad7-3561-4280-9781-15fd96c1d275" providerId="ADAL" clId="{87F32EEA-F85E-4C3F-AAB8-D6E13174547C}" dt="2024-05-24T08:56:02.758" v="931" actId="20577"/>
          <ac:spMkLst>
            <pc:docMk/>
            <pc:sldMk cId="3748668217" sldId="280"/>
            <ac:spMk id="3" creationId="{B82F553D-25D9-B101-845F-CD57A1B7C332}"/>
          </ac:spMkLst>
        </pc:spChg>
      </pc:sldChg>
      <pc:sldChg chg="modSp mod">
        <pc:chgData name="Ilke Cuelenaere" userId="00746ad7-3561-4280-9781-15fd96c1d275" providerId="ADAL" clId="{87F32EEA-F85E-4C3F-AAB8-D6E13174547C}" dt="2024-05-24T09:28:19.960" v="1511" actId="1076"/>
        <pc:sldMkLst>
          <pc:docMk/>
          <pc:sldMk cId="2935269263" sldId="281"/>
        </pc:sldMkLst>
        <pc:spChg chg="mod">
          <ac:chgData name="Ilke Cuelenaere" userId="00746ad7-3561-4280-9781-15fd96c1d275" providerId="ADAL" clId="{87F32EEA-F85E-4C3F-AAB8-D6E13174547C}" dt="2024-05-24T09:28:19.960" v="1511" actId="1076"/>
          <ac:spMkLst>
            <pc:docMk/>
            <pc:sldMk cId="2935269263" sldId="281"/>
            <ac:spMk id="2" creationId="{62B1F910-9378-0283-69BF-46495A372550}"/>
          </ac:spMkLst>
        </pc:spChg>
        <pc:spChg chg="mod">
          <ac:chgData name="Ilke Cuelenaere" userId="00746ad7-3561-4280-9781-15fd96c1d275" providerId="ADAL" clId="{87F32EEA-F85E-4C3F-AAB8-D6E13174547C}" dt="2024-05-24T09:28:18.128" v="1510" actId="1076"/>
          <ac:spMkLst>
            <pc:docMk/>
            <pc:sldMk cId="2935269263" sldId="281"/>
            <ac:spMk id="3" creationId="{B82F553D-25D9-B101-845F-CD57A1B7C332}"/>
          </ac:spMkLst>
        </pc:spChg>
      </pc:sldChg>
      <pc:sldChg chg="new del">
        <pc:chgData name="Ilke Cuelenaere" userId="00746ad7-3561-4280-9781-15fd96c1d275" providerId="ADAL" clId="{87F32EEA-F85E-4C3F-AAB8-D6E13174547C}" dt="2024-05-22T12:47:19.937" v="3" actId="2696"/>
        <pc:sldMkLst>
          <pc:docMk/>
          <pc:sldMk cId="1859971828" sldId="282"/>
        </pc:sldMkLst>
      </pc:sldChg>
      <pc:sldChg chg="addSp delSp modSp add mod">
        <pc:chgData name="Ilke Cuelenaere" userId="00746ad7-3561-4280-9781-15fd96c1d275" providerId="ADAL" clId="{87F32EEA-F85E-4C3F-AAB8-D6E13174547C}" dt="2024-05-24T08:57:53.928" v="968" actId="2710"/>
        <pc:sldMkLst>
          <pc:docMk/>
          <pc:sldMk cId="1891268492" sldId="283"/>
        </pc:sldMkLst>
        <pc:spChg chg="del">
          <ac:chgData name="Ilke Cuelenaere" userId="00746ad7-3561-4280-9781-15fd96c1d275" providerId="ADAL" clId="{87F32EEA-F85E-4C3F-AAB8-D6E13174547C}" dt="2024-05-22T13:10:10.053" v="292" actId="478"/>
          <ac:spMkLst>
            <pc:docMk/>
            <pc:sldMk cId="1891268492" sldId="283"/>
            <ac:spMk id="2" creationId="{62B1F910-9378-0283-69BF-46495A372550}"/>
          </ac:spMkLst>
        </pc:spChg>
        <pc:spChg chg="mod">
          <ac:chgData name="Ilke Cuelenaere" userId="00746ad7-3561-4280-9781-15fd96c1d275" providerId="ADAL" clId="{87F32EEA-F85E-4C3F-AAB8-D6E13174547C}" dt="2024-05-24T08:57:53.928" v="968" actId="2710"/>
          <ac:spMkLst>
            <pc:docMk/>
            <pc:sldMk cId="1891268492" sldId="283"/>
            <ac:spMk id="3" creationId="{B82F553D-25D9-B101-845F-CD57A1B7C332}"/>
          </ac:spMkLst>
        </pc:spChg>
        <pc:spChg chg="add del mod">
          <ac:chgData name="Ilke Cuelenaere" userId="00746ad7-3561-4280-9781-15fd96c1d275" providerId="ADAL" clId="{87F32EEA-F85E-4C3F-AAB8-D6E13174547C}" dt="2024-05-22T13:10:11.964" v="293" actId="478"/>
          <ac:spMkLst>
            <pc:docMk/>
            <pc:sldMk cId="1891268492" sldId="283"/>
            <ac:spMk id="5" creationId="{C3373BC3-8736-4457-F533-446118787585}"/>
          </ac:spMkLst>
        </pc:spChg>
      </pc:sldChg>
      <pc:sldChg chg="addSp delSp modSp add mod">
        <pc:chgData name="Ilke Cuelenaere" userId="00746ad7-3561-4280-9781-15fd96c1d275" providerId="ADAL" clId="{87F32EEA-F85E-4C3F-AAB8-D6E13174547C}" dt="2024-05-24T09:30:06.091" v="1649" actId="1076"/>
        <pc:sldMkLst>
          <pc:docMk/>
          <pc:sldMk cId="1051276523" sldId="284"/>
        </pc:sldMkLst>
        <pc:spChg chg="del">
          <ac:chgData name="Ilke Cuelenaere" userId="00746ad7-3561-4280-9781-15fd96c1d275" providerId="ADAL" clId="{87F32EEA-F85E-4C3F-AAB8-D6E13174547C}" dt="2024-05-22T13:10:20.947" v="295" actId="478"/>
          <ac:spMkLst>
            <pc:docMk/>
            <pc:sldMk cId="1051276523" sldId="284"/>
            <ac:spMk id="2" creationId="{62B1F910-9378-0283-69BF-46495A372550}"/>
          </ac:spMkLst>
        </pc:spChg>
        <pc:spChg chg="mod">
          <ac:chgData name="Ilke Cuelenaere" userId="00746ad7-3561-4280-9781-15fd96c1d275" providerId="ADAL" clId="{87F32EEA-F85E-4C3F-AAB8-D6E13174547C}" dt="2024-05-24T09:30:06.091" v="1649" actId="1076"/>
          <ac:spMkLst>
            <pc:docMk/>
            <pc:sldMk cId="1051276523" sldId="284"/>
            <ac:spMk id="3" creationId="{B82F553D-25D9-B101-845F-CD57A1B7C332}"/>
          </ac:spMkLst>
        </pc:spChg>
        <pc:spChg chg="add del mod">
          <ac:chgData name="Ilke Cuelenaere" userId="00746ad7-3561-4280-9781-15fd96c1d275" providerId="ADAL" clId="{87F32EEA-F85E-4C3F-AAB8-D6E13174547C}" dt="2024-05-22T13:10:22.428" v="296" actId="478"/>
          <ac:spMkLst>
            <pc:docMk/>
            <pc:sldMk cId="1051276523" sldId="284"/>
            <ac:spMk id="5" creationId="{6758B119-454E-3572-065E-54039FCF00A8}"/>
          </ac:spMkLst>
        </pc:spChg>
      </pc:sldChg>
      <pc:sldChg chg="delSp modSp new mod">
        <pc:chgData name="Ilke Cuelenaere" userId="00746ad7-3561-4280-9781-15fd96c1d275" providerId="ADAL" clId="{87F32EEA-F85E-4C3F-AAB8-D6E13174547C}" dt="2024-05-24T09:33:21.021" v="1760" actId="20577"/>
        <pc:sldMkLst>
          <pc:docMk/>
          <pc:sldMk cId="1361325715" sldId="285"/>
        </pc:sldMkLst>
        <pc:spChg chg="del">
          <ac:chgData name="Ilke Cuelenaere" userId="00746ad7-3561-4280-9781-15fd96c1d275" providerId="ADAL" clId="{87F32EEA-F85E-4C3F-AAB8-D6E13174547C}" dt="2024-05-24T09:27:43.662" v="1498" actId="478"/>
          <ac:spMkLst>
            <pc:docMk/>
            <pc:sldMk cId="1361325715" sldId="285"/>
            <ac:spMk id="2" creationId="{C1C753D1-90CE-ABCE-2873-C305F07559FC}"/>
          </ac:spMkLst>
        </pc:spChg>
        <pc:spChg chg="mod">
          <ac:chgData name="Ilke Cuelenaere" userId="00746ad7-3561-4280-9781-15fd96c1d275" providerId="ADAL" clId="{87F32EEA-F85E-4C3F-AAB8-D6E13174547C}" dt="2024-05-24T09:33:21.021" v="1760" actId="20577"/>
          <ac:spMkLst>
            <pc:docMk/>
            <pc:sldMk cId="1361325715" sldId="285"/>
            <ac:spMk id="3" creationId="{EBA1ADB7-E390-7457-8F12-9FB2A3BDFB7C}"/>
          </ac:spMkLst>
        </pc:spChg>
      </pc:sldChg>
      <pc:sldChg chg="modSp add del mod">
        <pc:chgData name="Ilke Cuelenaere" userId="00746ad7-3561-4280-9781-15fd96c1d275" providerId="ADAL" clId="{87F32EEA-F85E-4C3F-AAB8-D6E13174547C}" dt="2024-05-22T13:10:16.950" v="294" actId="2696"/>
        <pc:sldMkLst>
          <pc:docMk/>
          <pc:sldMk cId="3278847113" sldId="285"/>
        </pc:sldMkLst>
        <pc:spChg chg="mod">
          <ac:chgData name="Ilke Cuelenaere" userId="00746ad7-3561-4280-9781-15fd96c1d275" providerId="ADAL" clId="{87F32EEA-F85E-4C3F-AAB8-D6E13174547C}" dt="2024-05-22T12:47:38.980" v="7" actId="27636"/>
          <ac:spMkLst>
            <pc:docMk/>
            <pc:sldMk cId="3278847113" sldId="285"/>
            <ac:spMk id="3" creationId="{B82F553D-25D9-B101-845F-CD57A1B7C33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nl-NL"/>
              <a:t>Klik om stijl te bewerken</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0729A16D-FCB9-42A7-BF3D-D2BD9FA98408}" type="datetimeFigureOut">
              <a:rPr lang="nl-BE" smtClean="0"/>
              <a:t>24/05/2024</a:t>
            </a:fld>
            <a:endParaRPr lang="nl-BE"/>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nl-BE"/>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EA62CECC-E8B8-4BBC-BD64-25B09CD4AE36}" type="slidenum">
              <a:rPr lang="nl-BE" smtClean="0"/>
              <a:t>‹nr.›</a:t>
            </a:fld>
            <a:endParaRPr lang="nl-BE"/>
          </a:p>
        </p:txBody>
      </p:sp>
    </p:spTree>
    <p:extLst>
      <p:ext uri="{BB962C8B-B14F-4D97-AF65-F5344CB8AC3E}">
        <p14:creationId xmlns:p14="http://schemas.microsoft.com/office/powerpoint/2010/main" val="1563092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729A16D-FCB9-42A7-BF3D-D2BD9FA98408}" type="datetimeFigureOut">
              <a:rPr lang="nl-BE" smtClean="0"/>
              <a:t>24/05/2024</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EA62CECC-E8B8-4BBC-BD64-25B09CD4AE36}" type="slidenum">
              <a:rPr lang="nl-BE" smtClean="0"/>
              <a:t>‹nr.›</a:t>
            </a:fld>
            <a:endParaRPr lang="nl-BE"/>
          </a:p>
        </p:txBody>
      </p:sp>
    </p:spTree>
    <p:extLst>
      <p:ext uri="{BB962C8B-B14F-4D97-AF65-F5344CB8AC3E}">
        <p14:creationId xmlns:p14="http://schemas.microsoft.com/office/powerpoint/2010/main" val="1680087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729A16D-FCB9-42A7-BF3D-D2BD9FA98408}" type="datetimeFigureOut">
              <a:rPr lang="nl-BE" smtClean="0"/>
              <a:t>24/05/2024</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EA62CECC-E8B8-4BBC-BD64-25B09CD4AE36}" type="slidenum">
              <a:rPr lang="nl-BE" smtClean="0"/>
              <a:t>‹nr.›</a:t>
            </a:fld>
            <a:endParaRPr lang="nl-BE"/>
          </a:p>
        </p:txBody>
      </p:sp>
    </p:spTree>
    <p:extLst>
      <p:ext uri="{BB962C8B-B14F-4D97-AF65-F5344CB8AC3E}">
        <p14:creationId xmlns:p14="http://schemas.microsoft.com/office/powerpoint/2010/main" val="2139157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729A16D-FCB9-42A7-BF3D-D2BD9FA98408}" type="datetimeFigureOut">
              <a:rPr lang="nl-BE" smtClean="0"/>
              <a:t>24/05/2024</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EA62CECC-E8B8-4BBC-BD64-25B09CD4AE36}" type="slidenum">
              <a:rPr lang="nl-BE" smtClean="0"/>
              <a:t>‹nr.›</a:t>
            </a:fld>
            <a:endParaRPr lang="nl-BE"/>
          </a:p>
        </p:txBody>
      </p:sp>
    </p:spTree>
    <p:extLst>
      <p:ext uri="{BB962C8B-B14F-4D97-AF65-F5344CB8AC3E}">
        <p14:creationId xmlns:p14="http://schemas.microsoft.com/office/powerpoint/2010/main" val="925751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nl-NL"/>
              <a:t>Klik om stijl te bewerken</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0729A16D-FCB9-42A7-BF3D-D2BD9FA98408}" type="datetimeFigureOut">
              <a:rPr lang="nl-BE" smtClean="0"/>
              <a:t>24/05/2024</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EA62CECC-E8B8-4BBC-BD64-25B09CD4AE36}" type="slidenum">
              <a:rPr lang="nl-BE" smtClean="0"/>
              <a:t>‹nr.›</a:t>
            </a:fld>
            <a:endParaRPr lang="nl-BE"/>
          </a:p>
        </p:txBody>
      </p:sp>
    </p:spTree>
    <p:extLst>
      <p:ext uri="{BB962C8B-B14F-4D97-AF65-F5344CB8AC3E}">
        <p14:creationId xmlns:p14="http://schemas.microsoft.com/office/powerpoint/2010/main" val="3818563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0729A16D-FCB9-42A7-BF3D-D2BD9FA98408}" type="datetimeFigureOut">
              <a:rPr lang="nl-BE" smtClean="0"/>
              <a:t>24/05/2024</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EA62CECC-E8B8-4BBC-BD64-25B09CD4AE36}" type="slidenum">
              <a:rPr lang="nl-BE" smtClean="0"/>
              <a:t>‹nr.›</a:t>
            </a:fld>
            <a:endParaRPr lang="nl-BE"/>
          </a:p>
        </p:txBody>
      </p:sp>
    </p:spTree>
    <p:extLst>
      <p:ext uri="{BB962C8B-B14F-4D97-AF65-F5344CB8AC3E}">
        <p14:creationId xmlns:p14="http://schemas.microsoft.com/office/powerpoint/2010/main" val="1451951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0729A16D-FCB9-42A7-BF3D-D2BD9FA98408}" type="datetimeFigureOut">
              <a:rPr lang="nl-BE" smtClean="0"/>
              <a:t>24/05/2024</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EA62CECC-E8B8-4BBC-BD64-25B09CD4AE36}" type="slidenum">
              <a:rPr lang="nl-BE" smtClean="0"/>
              <a:t>‹nr.›</a:t>
            </a:fld>
            <a:endParaRPr lang="nl-BE"/>
          </a:p>
        </p:txBody>
      </p:sp>
    </p:spTree>
    <p:extLst>
      <p:ext uri="{BB962C8B-B14F-4D97-AF65-F5344CB8AC3E}">
        <p14:creationId xmlns:p14="http://schemas.microsoft.com/office/powerpoint/2010/main" val="1644981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0729A16D-FCB9-42A7-BF3D-D2BD9FA98408}" type="datetimeFigureOut">
              <a:rPr lang="nl-BE" smtClean="0"/>
              <a:t>24/05/2024</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EA62CECC-E8B8-4BBC-BD64-25B09CD4AE36}" type="slidenum">
              <a:rPr lang="nl-BE" smtClean="0"/>
              <a:t>‹nr.›</a:t>
            </a:fld>
            <a:endParaRPr lang="nl-BE"/>
          </a:p>
        </p:txBody>
      </p:sp>
    </p:spTree>
    <p:extLst>
      <p:ext uri="{BB962C8B-B14F-4D97-AF65-F5344CB8AC3E}">
        <p14:creationId xmlns:p14="http://schemas.microsoft.com/office/powerpoint/2010/main" val="2901472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29A16D-FCB9-42A7-BF3D-D2BD9FA98408}" type="datetimeFigureOut">
              <a:rPr lang="nl-BE" smtClean="0"/>
              <a:t>24/05/2024</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EA62CECC-E8B8-4BBC-BD64-25B09CD4AE36}" type="slidenum">
              <a:rPr lang="nl-BE" smtClean="0"/>
              <a:t>‹nr.›</a:t>
            </a:fld>
            <a:endParaRPr lang="nl-BE"/>
          </a:p>
        </p:txBody>
      </p:sp>
    </p:spTree>
    <p:extLst>
      <p:ext uri="{BB962C8B-B14F-4D97-AF65-F5344CB8AC3E}">
        <p14:creationId xmlns:p14="http://schemas.microsoft.com/office/powerpoint/2010/main" val="3187428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nl-NL"/>
              <a:t>Klik om stijl te bewerken</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nl-NL"/>
              <a:t>Klikken om de tekststijl van het model te bewerken</a:t>
            </a:r>
          </a:p>
        </p:txBody>
      </p:sp>
      <p:sp>
        <p:nvSpPr>
          <p:cNvPr id="5" name="Date Placeholder 4"/>
          <p:cNvSpPr>
            <a:spLocks noGrp="1"/>
          </p:cNvSpPr>
          <p:nvPr>
            <p:ph type="dt" sz="half" idx="10"/>
          </p:nvPr>
        </p:nvSpPr>
        <p:spPr/>
        <p:txBody>
          <a:bodyPr/>
          <a:lstStyle/>
          <a:p>
            <a:fld id="{0729A16D-FCB9-42A7-BF3D-D2BD9FA98408}" type="datetimeFigureOut">
              <a:rPr lang="nl-BE" smtClean="0"/>
              <a:t>24/05/2024</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EA62CECC-E8B8-4BBC-BD64-25B09CD4AE36}" type="slidenum">
              <a:rPr lang="nl-BE" smtClean="0"/>
              <a:t>‹nr.›</a:t>
            </a:fld>
            <a:endParaRPr lang="nl-BE"/>
          </a:p>
        </p:txBody>
      </p:sp>
    </p:spTree>
    <p:extLst>
      <p:ext uri="{BB962C8B-B14F-4D97-AF65-F5344CB8AC3E}">
        <p14:creationId xmlns:p14="http://schemas.microsoft.com/office/powerpoint/2010/main" val="977060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0729A16D-FCB9-42A7-BF3D-D2BD9FA98408}" type="datetimeFigureOut">
              <a:rPr lang="nl-BE" smtClean="0"/>
              <a:t>24/05/2024</a:t>
            </a:fld>
            <a:endParaRPr lang="nl-BE"/>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nl-BE"/>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EA62CECC-E8B8-4BBC-BD64-25B09CD4AE36}" type="slidenum">
              <a:rPr lang="nl-BE" smtClean="0"/>
              <a:t>‹nr.›</a:t>
            </a:fld>
            <a:endParaRPr lang="nl-BE"/>
          </a:p>
        </p:txBody>
      </p:sp>
    </p:spTree>
    <p:extLst>
      <p:ext uri="{BB962C8B-B14F-4D97-AF65-F5344CB8AC3E}">
        <p14:creationId xmlns:p14="http://schemas.microsoft.com/office/powerpoint/2010/main" val="303088174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0729A16D-FCB9-42A7-BF3D-D2BD9FA98408}" type="datetimeFigureOut">
              <a:rPr lang="nl-BE" smtClean="0"/>
              <a:t>24/05/2024</a:t>
            </a:fld>
            <a:endParaRPr lang="nl-BE"/>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nl-BE"/>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EA62CECC-E8B8-4BBC-BD64-25B09CD4AE36}" type="slidenum">
              <a:rPr lang="nl-BE" smtClean="0"/>
              <a:t>‹nr.›</a:t>
            </a:fld>
            <a:endParaRPr lang="nl-BE"/>
          </a:p>
        </p:txBody>
      </p:sp>
    </p:spTree>
    <p:extLst>
      <p:ext uri="{BB962C8B-B14F-4D97-AF65-F5344CB8AC3E}">
        <p14:creationId xmlns:p14="http://schemas.microsoft.com/office/powerpoint/2010/main" val="10132046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info@i-active.b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AD6D83-C648-4C55-9ED6-EF058D9AF8BE}"/>
              </a:ext>
            </a:extLst>
          </p:cNvPr>
          <p:cNvSpPr>
            <a:spLocks noGrp="1"/>
          </p:cNvSpPr>
          <p:nvPr>
            <p:ph type="ctrTitle"/>
          </p:nvPr>
        </p:nvSpPr>
        <p:spPr/>
        <p:txBody>
          <a:bodyPr/>
          <a:lstStyle/>
          <a:p>
            <a:pPr algn="ctr"/>
            <a:r>
              <a:rPr lang="nl-BE" dirty="0"/>
              <a:t>BOA-werkgroep</a:t>
            </a:r>
          </a:p>
        </p:txBody>
      </p:sp>
    </p:spTree>
    <p:extLst>
      <p:ext uri="{BB962C8B-B14F-4D97-AF65-F5344CB8AC3E}">
        <p14:creationId xmlns:p14="http://schemas.microsoft.com/office/powerpoint/2010/main" val="3621020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8C7084-5C2C-45A4-A633-CC5A80CB0A17}"/>
              </a:ext>
            </a:extLst>
          </p:cNvPr>
          <p:cNvSpPr>
            <a:spLocks noGrp="1"/>
          </p:cNvSpPr>
          <p:nvPr>
            <p:ph type="title"/>
          </p:nvPr>
        </p:nvSpPr>
        <p:spPr>
          <a:xfrm>
            <a:off x="709612" y="2420612"/>
            <a:ext cx="10772775" cy="1658198"/>
          </a:xfrm>
        </p:spPr>
        <p:txBody>
          <a:bodyPr>
            <a:normAutofit/>
          </a:bodyPr>
          <a:lstStyle/>
          <a:p>
            <a:pPr algn="ctr"/>
            <a:r>
              <a:rPr lang="nl-BE" sz="8800" dirty="0"/>
              <a:t>Nieuw BOA-portaal</a:t>
            </a:r>
          </a:p>
        </p:txBody>
      </p:sp>
    </p:spTree>
    <p:extLst>
      <p:ext uri="{BB962C8B-B14F-4D97-AF65-F5344CB8AC3E}">
        <p14:creationId xmlns:p14="http://schemas.microsoft.com/office/powerpoint/2010/main" val="4163096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B1F910-9378-0283-69BF-46495A372550}"/>
              </a:ext>
            </a:extLst>
          </p:cNvPr>
          <p:cNvSpPr>
            <a:spLocks noGrp="1"/>
          </p:cNvSpPr>
          <p:nvPr>
            <p:ph type="title"/>
          </p:nvPr>
        </p:nvSpPr>
        <p:spPr>
          <a:xfrm>
            <a:off x="666748" y="827337"/>
            <a:ext cx="10772775" cy="433528"/>
          </a:xfrm>
        </p:spPr>
        <p:txBody>
          <a:bodyPr>
            <a:normAutofit fontScale="90000"/>
          </a:bodyPr>
          <a:lstStyle/>
          <a:p>
            <a:r>
              <a:rPr lang="nl-BE" sz="3600" dirty="0"/>
              <a:t>Feedback klanten</a:t>
            </a:r>
          </a:p>
        </p:txBody>
      </p:sp>
      <p:sp>
        <p:nvSpPr>
          <p:cNvPr id="3" name="Tijdelijke aanduiding voor inhoud 2">
            <a:extLst>
              <a:ext uri="{FF2B5EF4-FFF2-40B4-BE49-F238E27FC236}">
                <a16:creationId xmlns:a16="http://schemas.microsoft.com/office/drawing/2014/main" id="{B82F553D-25D9-B101-845F-CD57A1B7C332}"/>
              </a:ext>
            </a:extLst>
          </p:cNvPr>
          <p:cNvSpPr>
            <a:spLocks noGrp="1"/>
          </p:cNvSpPr>
          <p:nvPr>
            <p:ph idx="1"/>
          </p:nvPr>
        </p:nvSpPr>
        <p:spPr>
          <a:xfrm>
            <a:off x="666748" y="1671237"/>
            <a:ext cx="10753725" cy="4255110"/>
          </a:xfrm>
        </p:spPr>
        <p:txBody>
          <a:bodyPr>
            <a:normAutofit/>
          </a:bodyPr>
          <a:lstStyle/>
          <a:p>
            <a:pPr marL="0" indent="0">
              <a:buNone/>
            </a:pPr>
            <a:r>
              <a:rPr lang="nl-BE" sz="2000" u="sng" dirty="0"/>
              <a:t>Nodige filters</a:t>
            </a:r>
          </a:p>
          <a:p>
            <a:pPr>
              <a:buFont typeface="Wingdings" panose="05000000000000000000" pitchFamily="2" charset="2"/>
              <a:buChar char="§"/>
            </a:pPr>
            <a:r>
              <a:rPr lang="nl-BE" sz="2000" dirty="0"/>
              <a:t> Prijs, periode, leeftijd, sociaal tarief, deelgemeentes, met of zonder overnachting, toegankelijkheid (rolstoelgebruikers), kinderen brengen en ophalen of niet, vervoer voorzien of niet, mogelijkheid voor- en </a:t>
            </a:r>
            <a:r>
              <a:rPr lang="nl-BE" sz="2000" dirty="0" err="1"/>
              <a:t>naopvang</a:t>
            </a:r>
            <a:r>
              <a:rPr lang="nl-BE" sz="2000" dirty="0"/>
              <a:t>, met maaltijd of zonder, </a:t>
            </a:r>
            <a:r>
              <a:rPr lang="nl-BE" sz="2000" dirty="0" err="1"/>
              <a:t>UiTPAS</a:t>
            </a:r>
            <a:r>
              <a:rPr lang="nl-BE" sz="2000" dirty="0"/>
              <a:t>-korting, aantal beschikbare plaatsen</a:t>
            </a:r>
          </a:p>
          <a:p>
            <a:pPr>
              <a:buFont typeface="Wingdings" panose="05000000000000000000" pitchFamily="2" charset="2"/>
              <a:buChar char="§"/>
            </a:pPr>
            <a:r>
              <a:rPr lang="nl-BE" sz="2000" i="0" dirty="0"/>
              <a:t> Opmerking voor opvang: voor ouders lijkt er op het eerste gezicht veel keuze in opvang, maar in de praktijk is die opvang enkel voor ouders die wonen of werken in de buurt.</a:t>
            </a:r>
            <a:br>
              <a:rPr lang="nl-BE" sz="2000" i="0" dirty="0"/>
            </a:br>
            <a:r>
              <a:rPr lang="nl-BE" sz="2000" i="0" dirty="0"/>
              <a:t>   </a:t>
            </a:r>
            <a:r>
              <a:rPr lang="nl-BE" sz="2000" i="0" dirty="0">
                <a:sym typeface="Wingdings" panose="05000000000000000000" pitchFamily="2" charset="2"/>
              </a:rPr>
              <a:t> E</a:t>
            </a:r>
            <a:r>
              <a:rPr lang="nl-BE" sz="2000" i="0" dirty="0"/>
              <a:t>ventueel op te lossen met extra zoekfilter?</a:t>
            </a:r>
            <a:br>
              <a:rPr lang="nl-BE" sz="2000" i="0" dirty="0"/>
            </a:br>
            <a:endParaRPr lang="nl-BE" sz="2000" dirty="0"/>
          </a:p>
          <a:p>
            <a:pPr marL="0" indent="0">
              <a:buNone/>
            </a:pPr>
            <a:r>
              <a:rPr lang="nl-BE" sz="2000" u="sng" dirty="0"/>
              <a:t>Registratie BOA-portaal</a:t>
            </a:r>
            <a:endParaRPr lang="nl-BE" sz="2000" dirty="0"/>
          </a:p>
          <a:p>
            <a:pPr>
              <a:buFont typeface="Wingdings" panose="05000000000000000000" pitchFamily="2" charset="2"/>
              <a:buChar char="§"/>
            </a:pPr>
            <a:r>
              <a:rPr lang="nl-BE" sz="2000" dirty="0"/>
              <a:t> Link tussen account BOA-portaal en account gemeentelijke website? </a:t>
            </a:r>
            <a:br>
              <a:rPr lang="nl-BE" sz="2000" dirty="0"/>
            </a:br>
            <a:r>
              <a:rPr lang="nl-BE" sz="2000" dirty="0"/>
              <a:t>   </a:t>
            </a:r>
            <a:r>
              <a:rPr lang="nl-BE" sz="2000" dirty="0">
                <a:sym typeface="Wingdings" panose="05000000000000000000" pitchFamily="2" charset="2"/>
              </a:rPr>
              <a:t> Inloggen met </a:t>
            </a:r>
            <a:r>
              <a:rPr lang="nl-BE" sz="2000" dirty="0" err="1">
                <a:sym typeface="Wingdings" panose="05000000000000000000" pitchFamily="2" charset="2"/>
              </a:rPr>
              <a:t>eID</a:t>
            </a:r>
            <a:r>
              <a:rPr lang="nl-BE" sz="2000" dirty="0">
                <a:sym typeface="Wingdings" panose="05000000000000000000" pitchFamily="2" charset="2"/>
              </a:rPr>
              <a:t> of </a:t>
            </a:r>
            <a:r>
              <a:rPr lang="nl-BE" sz="2000" dirty="0" err="1">
                <a:sym typeface="Wingdings" panose="05000000000000000000" pitchFamily="2" charset="2"/>
              </a:rPr>
              <a:t>itsme</a:t>
            </a:r>
            <a:r>
              <a:rPr lang="nl-BE" sz="2000" dirty="0">
                <a:sym typeface="Wingdings" panose="05000000000000000000" pitchFamily="2" charset="2"/>
              </a:rPr>
              <a:t>, zodat je meteen overal ingelogd bent. </a:t>
            </a:r>
          </a:p>
          <a:p>
            <a:pPr>
              <a:buFont typeface="Wingdings" panose="05000000000000000000" pitchFamily="2" charset="2"/>
              <a:buChar char="§"/>
            </a:pPr>
            <a:r>
              <a:rPr lang="nl-BE" sz="2000" dirty="0">
                <a:sym typeface="Wingdings" panose="05000000000000000000" pitchFamily="2" charset="2"/>
              </a:rPr>
              <a:t> Opmerking: dit betekent weer een extra login voor BOA-portaal terwijl ze er al 1 hebben voor i-Active.</a:t>
            </a:r>
            <a:endParaRPr lang="nl-BE" sz="2000" dirty="0"/>
          </a:p>
        </p:txBody>
      </p:sp>
    </p:spTree>
    <p:extLst>
      <p:ext uri="{BB962C8B-B14F-4D97-AF65-F5344CB8AC3E}">
        <p14:creationId xmlns:p14="http://schemas.microsoft.com/office/powerpoint/2010/main" val="3748668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B82F553D-25D9-B101-845F-CD57A1B7C332}"/>
              </a:ext>
            </a:extLst>
          </p:cNvPr>
          <p:cNvSpPr>
            <a:spLocks noGrp="1"/>
          </p:cNvSpPr>
          <p:nvPr>
            <p:ph idx="1"/>
          </p:nvPr>
        </p:nvSpPr>
        <p:spPr>
          <a:xfrm>
            <a:off x="719137" y="974785"/>
            <a:ext cx="10753725" cy="5080958"/>
          </a:xfrm>
        </p:spPr>
        <p:txBody>
          <a:bodyPr>
            <a:normAutofit/>
          </a:bodyPr>
          <a:lstStyle/>
          <a:p>
            <a:pPr marL="0" indent="0">
              <a:buNone/>
            </a:pPr>
            <a:r>
              <a:rPr lang="nl-BE" sz="2000" u="sng" dirty="0"/>
              <a:t>Algemene opmerkingen</a:t>
            </a:r>
            <a:r>
              <a:rPr lang="nl-BE" sz="2000" dirty="0"/>
              <a:t> </a:t>
            </a:r>
            <a:br>
              <a:rPr lang="nl-BE" sz="2000" dirty="0"/>
            </a:br>
            <a:endParaRPr lang="nl-BE" sz="2000" dirty="0"/>
          </a:p>
          <a:p>
            <a:pPr>
              <a:lnSpc>
                <a:spcPct val="100000"/>
              </a:lnSpc>
              <a:buFont typeface="Wingdings" panose="05000000000000000000" pitchFamily="2" charset="2"/>
              <a:buChar char="§"/>
            </a:pPr>
            <a:r>
              <a:rPr lang="nl-BE" sz="2000" dirty="0"/>
              <a:t> Er bestaan al veel initiatieven en er zijn ook al andere portalen in ontwikkeling. Valkuil: te veel keuze/aanbod, ouders weten niet meer waar ze moeten zoeken.  </a:t>
            </a:r>
          </a:p>
          <a:p>
            <a:pPr>
              <a:lnSpc>
                <a:spcPct val="100000"/>
              </a:lnSpc>
              <a:buFont typeface="Wingdings" panose="05000000000000000000" pitchFamily="2" charset="2"/>
              <a:buChar char="§"/>
            </a:pPr>
            <a:r>
              <a:rPr lang="nl-BE" sz="2000" dirty="0"/>
              <a:t> Voor veel sportclubs is het op den duur ook niet duidelijk hoe hun activiteiten in zo’n portaal terecht kunnen komen. Hoe gaan we sportclubs en verenigingen naar het BOA-portaal leiden?</a:t>
            </a:r>
          </a:p>
          <a:p>
            <a:pPr>
              <a:lnSpc>
                <a:spcPct val="100000"/>
              </a:lnSpc>
              <a:buFont typeface="Wingdings" panose="05000000000000000000" pitchFamily="2" charset="2"/>
              <a:buChar char="à"/>
            </a:pPr>
            <a:r>
              <a:rPr lang="nl-BE" sz="2000" dirty="0">
                <a:sym typeface="Wingdings" panose="05000000000000000000" pitchFamily="2" charset="2"/>
              </a:rPr>
              <a:t> Bv. Rotselaar laat sportclubs toe om hun aanbod aan activiteiten op i-Active te publiceren. </a:t>
            </a:r>
          </a:p>
          <a:p>
            <a:pPr>
              <a:lnSpc>
                <a:spcPct val="100000"/>
              </a:lnSpc>
              <a:buFont typeface="Wingdings" panose="05000000000000000000" pitchFamily="2" charset="2"/>
              <a:buChar char="§"/>
            </a:pPr>
            <a:r>
              <a:rPr lang="nl-BE" sz="2000" dirty="0">
                <a:sym typeface="Wingdings" panose="05000000000000000000" pitchFamily="2" charset="2"/>
              </a:rPr>
              <a:t> Hoe gaan ouders de juiste contactpersoon vinden om hen te begeleiden bij de registratie of inschrijving op een activiteit? </a:t>
            </a:r>
            <a:br>
              <a:rPr lang="nl-BE" sz="2000" dirty="0">
                <a:sym typeface="Wingdings" panose="05000000000000000000" pitchFamily="2" charset="2"/>
              </a:rPr>
            </a:br>
            <a:r>
              <a:rPr lang="nl-BE" sz="2000" dirty="0">
                <a:sym typeface="Wingdings" panose="05000000000000000000" pitchFamily="2" charset="2"/>
              </a:rPr>
              <a:t> Informatie best voorzien op portaal bij activiteit</a:t>
            </a:r>
          </a:p>
          <a:p>
            <a:pPr>
              <a:lnSpc>
                <a:spcPct val="100000"/>
              </a:lnSpc>
              <a:buFont typeface="Wingdings" panose="05000000000000000000" pitchFamily="2" charset="2"/>
              <a:buChar char="§"/>
            </a:pPr>
            <a:r>
              <a:rPr lang="nl-BE" sz="2000" dirty="0">
                <a:sym typeface="Wingdings" panose="05000000000000000000" pitchFamily="2" charset="2"/>
              </a:rPr>
              <a:t> Verschillende user </a:t>
            </a:r>
            <a:r>
              <a:rPr lang="nl-BE" sz="2000" dirty="0" err="1">
                <a:sym typeface="Wingdings" panose="05000000000000000000" pitchFamily="2" charset="2"/>
              </a:rPr>
              <a:t>id’s</a:t>
            </a:r>
            <a:r>
              <a:rPr lang="nl-BE" sz="2000" dirty="0">
                <a:sym typeface="Wingdings" panose="05000000000000000000" pitchFamily="2" charset="2"/>
              </a:rPr>
              <a:t> per account </a:t>
            </a:r>
            <a:br>
              <a:rPr lang="nl-BE" sz="2000" dirty="0">
                <a:sym typeface="Wingdings" panose="05000000000000000000" pitchFamily="2" charset="2"/>
              </a:rPr>
            </a:br>
            <a:r>
              <a:rPr lang="nl-BE" sz="2000" dirty="0">
                <a:sym typeface="Wingdings" panose="05000000000000000000" pitchFamily="2" charset="2"/>
              </a:rPr>
              <a:t> We gaan werken met e-mailadres </a:t>
            </a:r>
            <a:r>
              <a:rPr lang="nl-BE" sz="2000" dirty="0" err="1">
                <a:sym typeface="Wingdings" panose="05000000000000000000" pitchFamily="2" charset="2"/>
              </a:rPr>
              <a:t>ipv</a:t>
            </a:r>
            <a:r>
              <a:rPr lang="nl-BE" sz="2000" dirty="0">
                <a:sym typeface="Wingdings" panose="05000000000000000000" pitchFamily="2" charset="2"/>
              </a:rPr>
              <a:t> user </a:t>
            </a:r>
            <a:r>
              <a:rPr lang="nl-BE" sz="2000" dirty="0" err="1">
                <a:sym typeface="Wingdings" panose="05000000000000000000" pitchFamily="2" charset="2"/>
              </a:rPr>
              <a:t>id</a:t>
            </a:r>
            <a:br>
              <a:rPr lang="nl-BE" sz="2000" dirty="0">
                <a:sym typeface="Wingdings" panose="05000000000000000000" pitchFamily="2" charset="2"/>
              </a:rPr>
            </a:br>
            <a:r>
              <a:rPr lang="nl-BE" sz="2000" dirty="0">
                <a:sym typeface="Wingdings" panose="05000000000000000000" pitchFamily="2" charset="2"/>
              </a:rPr>
              <a:t> Mogelijkheid om in te loggen met </a:t>
            </a:r>
            <a:r>
              <a:rPr lang="nl-BE" sz="2000" dirty="0" err="1">
                <a:sym typeface="Wingdings" panose="05000000000000000000" pitchFamily="2" charset="2"/>
              </a:rPr>
              <a:t>Fedict</a:t>
            </a:r>
            <a:r>
              <a:rPr lang="nl-BE" sz="2000" dirty="0">
                <a:sym typeface="Wingdings" panose="05000000000000000000" pitchFamily="2" charset="2"/>
              </a:rPr>
              <a:t> CSAM (</a:t>
            </a:r>
            <a:r>
              <a:rPr lang="nl-BE" sz="2000" dirty="0" err="1">
                <a:sym typeface="Wingdings" panose="05000000000000000000" pitchFamily="2" charset="2"/>
              </a:rPr>
              <a:t>eID</a:t>
            </a:r>
            <a:r>
              <a:rPr lang="nl-BE" sz="2000" dirty="0">
                <a:sym typeface="Wingdings" panose="05000000000000000000" pitchFamily="2" charset="2"/>
              </a:rPr>
              <a:t>/</a:t>
            </a:r>
            <a:r>
              <a:rPr lang="nl-BE" sz="2000" dirty="0" err="1">
                <a:sym typeface="Wingdings" panose="05000000000000000000" pitchFamily="2" charset="2"/>
              </a:rPr>
              <a:t>itsme</a:t>
            </a:r>
            <a:r>
              <a:rPr lang="nl-BE" sz="2000" dirty="0">
                <a:sym typeface="Wingdings" panose="05000000000000000000" pitchFamily="2" charset="2"/>
              </a:rPr>
              <a:t>)</a:t>
            </a:r>
          </a:p>
        </p:txBody>
      </p:sp>
    </p:spTree>
    <p:extLst>
      <p:ext uri="{BB962C8B-B14F-4D97-AF65-F5344CB8AC3E}">
        <p14:creationId xmlns:p14="http://schemas.microsoft.com/office/powerpoint/2010/main" val="1891268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8C7084-5C2C-45A4-A633-CC5A80CB0A17}"/>
              </a:ext>
            </a:extLst>
          </p:cNvPr>
          <p:cNvSpPr>
            <a:spLocks noGrp="1"/>
          </p:cNvSpPr>
          <p:nvPr>
            <p:ph type="title"/>
          </p:nvPr>
        </p:nvSpPr>
        <p:spPr>
          <a:xfrm>
            <a:off x="709612" y="2420612"/>
            <a:ext cx="10772775" cy="1658198"/>
          </a:xfrm>
        </p:spPr>
        <p:txBody>
          <a:bodyPr>
            <a:normAutofit/>
          </a:bodyPr>
          <a:lstStyle/>
          <a:p>
            <a:pPr algn="ctr"/>
            <a:r>
              <a:rPr lang="nl-BE" sz="8800" dirty="0"/>
              <a:t>Uitwerking BOA-decreet</a:t>
            </a:r>
          </a:p>
        </p:txBody>
      </p:sp>
    </p:spTree>
    <p:extLst>
      <p:ext uri="{BB962C8B-B14F-4D97-AF65-F5344CB8AC3E}">
        <p14:creationId xmlns:p14="http://schemas.microsoft.com/office/powerpoint/2010/main" val="4111737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B1F910-9378-0283-69BF-46495A372550}"/>
              </a:ext>
            </a:extLst>
          </p:cNvPr>
          <p:cNvSpPr>
            <a:spLocks noGrp="1"/>
          </p:cNvSpPr>
          <p:nvPr>
            <p:ph type="title"/>
          </p:nvPr>
        </p:nvSpPr>
        <p:spPr>
          <a:xfrm>
            <a:off x="719137" y="474005"/>
            <a:ext cx="10772775" cy="433528"/>
          </a:xfrm>
        </p:spPr>
        <p:txBody>
          <a:bodyPr>
            <a:normAutofit fontScale="90000"/>
          </a:bodyPr>
          <a:lstStyle/>
          <a:p>
            <a:r>
              <a:rPr lang="nl-BE" sz="3600" dirty="0"/>
              <a:t>Feedback klanten</a:t>
            </a:r>
          </a:p>
        </p:txBody>
      </p:sp>
      <p:sp>
        <p:nvSpPr>
          <p:cNvPr id="3" name="Tijdelijke aanduiding voor inhoud 2">
            <a:extLst>
              <a:ext uri="{FF2B5EF4-FFF2-40B4-BE49-F238E27FC236}">
                <a16:creationId xmlns:a16="http://schemas.microsoft.com/office/drawing/2014/main" id="{B82F553D-25D9-B101-845F-CD57A1B7C332}"/>
              </a:ext>
            </a:extLst>
          </p:cNvPr>
          <p:cNvSpPr>
            <a:spLocks noGrp="1"/>
          </p:cNvSpPr>
          <p:nvPr>
            <p:ph idx="1"/>
          </p:nvPr>
        </p:nvSpPr>
        <p:spPr>
          <a:xfrm>
            <a:off x="719137" y="1108679"/>
            <a:ext cx="10753725" cy="5646252"/>
          </a:xfrm>
        </p:spPr>
        <p:txBody>
          <a:bodyPr>
            <a:normAutofit/>
          </a:bodyPr>
          <a:lstStyle/>
          <a:p>
            <a:pPr marL="0" indent="0">
              <a:buNone/>
            </a:pPr>
            <a:r>
              <a:rPr lang="nl-BE" sz="2000" u="sng" dirty="0"/>
              <a:t>BOA-decreet samengevat</a:t>
            </a:r>
            <a:r>
              <a:rPr lang="nl-BE" sz="2000" dirty="0"/>
              <a:t> </a:t>
            </a:r>
          </a:p>
          <a:p>
            <a:pPr>
              <a:buFont typeface="Wingdings" panose="05000000000000000000" pitchFamily="2" charset="2"/>
              <a:buChar char="§"/>
            </a:pPr>
            <a:r>
              <a:rPr lang="nl-BE" sz="2000" dirty="0"/>
              <a:t> </a:t>
            </a:r>
            <a:r>
              <a:rPr lang="nl-BE" sz="2000" dirty="0" err="1"/>
              <a:t>BKO’s</a:t>
            </a:r>
            <a:r>
              <a:rPr lang="nl-BE" sz="2000" dirty="0"/>
              <a:t> hadden vroeger erkenning van Opgroeien, maar krijgen nu geen subsidies meer van Vlaanderen maar van de gemeente (subsidies worden nu uitgedeeld aan de gemeentes). De gemeente mag die subsidies verdelen onder partners (sportverenigingen, andere private spelers op de markt).</a:t>
            </a:r>
          </a:p>
          <a:p>
            <a:pPr>
              <a:buFont typeface="Wingdings" panose="05000000000000000000" pitchFamily="2" charset="2"/>
              <a:buChar char="§"/>
            </a:pPr>
            <a:r>
              <a:rPr lang="nl-BE" sz="2000" dirty="0"/>
              <a:t> </a:t>
            </a:r>
            <a:r>
              <a:rPr lang="nl-BE" sz="2000" dirty="0" err="1"/>
              <a:t>BKO’s</a:t>
            </a:r>
            <a:r>
              <a:rPr lang="nl-BE" sz="2000" dirty="0"/>
              <a:t> die erkenning hadden zijn nu veranderd in een </a:t>
            </a:r>
            <a:r>
              <a:rPr lang="nl-BE" sz="2000" b="1" dirty="0"/>
              <a:t>kleuteropvang met kwaliteitslabel*</a:t>
            </a:r>
            <a:r>
              <a:rPr lang="nl-BE" sz="2000" dirty="0"/>
              <a:t>. Er moet voorrang gegeven worden aan kleuters. </a:t>
            </a:r>
            <a:r>
              <a:rPr lang="nl-BE" sz="2000" b="1" dirty="0"/>
              <a:t>Voorrang</a:t>
            </a:r>
            <a:r>
              <a:rPr lang="nl-BE" sz="2000" dirty="0"/>
              <a:t>*: nog niet echt duidelijk wat dat concreet inhoudt. </a:t>
            </a:r>
          </a:p>
          <a:p>
            <a:pPr marL="0" indent="0">
              <a:buNone/>
            </a:pPr>
            <a:r>
              <a:rPr lang="nl-BE" sz="1800" b="1" dirty="0"/>
              <a:t>   </a:t>
            </a:r>
            <a:r>
              <a:rPr lang="nl-BE" sz="1800" dirty="0"/>
              <a:t>*Kleuteropvang met kwaliteitslabel: hebben regels waaraan ze zich moeten houden. Andere partners </a:t>
            </a:r>
            <a:br>
              <a:rPr lang="nl-BE" sz="1800" dirty="0"/>
            </a:br>
            <a:r>
              <a:rPr lang="nl-BE" sz="1800" dirty="0"/>
              <a:t>     moeten daar niet per se aan voldoen, de gemeente kiest dan of ze hen subsidies geven of niet. </a:t>
            </a:r>
          </a:p>
          <a:p>
            <a:pPr marL="0" indent="0">
              <a:buNone/>
            </a:pPr>
            <a:r>
              <a:rPr lang="nl-BE" sz="1800" dirty="0"/>
              <a:t>   *Voorrangsregel broer of zus met kleuter: momenteel kan dat in i-Active met voorrangsperiode </a:t>
            </a:r>
            <a:br>
              <a:rPr lang="nl-BE" sz="1800" dirty="0"/>
            </a:br>
            <a:r>
              <a:rPr lang="nl-BE" sz="1800" dirty="0"/>
              <a:t>     (‘Indien’ + subgroep), maar probleem is nog dat een broer of zus apart ingeschreven kan worden </a:t>
            </a:r>
            <a:br>
              <a:rPr lang="nl-BE" sz="1800" dirty="0"/>
            </a:br>
            <a:r>
              <a:rPr lang="nl-BE" sz="1800" dirty="0"/>
              <a:t>     zonder de kleuter in te schrijven. Dit wordt intern bekeken. </a:t>
            </a:r>
          </a:p>
          <a:p>
            <a:pPr>
              <a:buFont typeface="Wingdings" panose="05000000000000000000" pitchFamily="2" charset="2"/>
              <a:buChar char="§"/>
            </a:pPr>
            <a:r>
              <a:rPr lang="nl-BE" sz="2000" b="1" dirty="0"/>
              <a:t> Vakantiewerking</a:t>
            </a:r>
            <a:r>
              <a:rPr lang="nl-BE" sz="2000" dirty="0"/>
              <a:t>: moet toegankelijk zijn voor de burgers. Kinderen moeten de keuze krijgen om hun opvangmoment zo vrij mogelijk in te vullen, ongeacht de organisator. Tussenschotten moeten weggewerkt worden. </a:t>
            </a:r>
          </a:p>
          <a:p>
            <a:pPr>
              <a:buFont typeface="Wingdings" panose="05000000000000000000" pitchFamily="2" charset="2"/>
              <a:buChar char="§"/>
            </a:pPr>
            <a:r>
              <a:rPr lang="nl-BE" sz="2000" dirty="0"/>
              <a:t> Lokale besturen hebben de keuze hoe ze het BOA-decreet invullen, dus dat zal vermoedelijk neerkomen op maatwerk (tegen kostprijs). Hiervoor kunnen we klant per klant samenzitten. </a:t>
            </a:r>
          </a:p>
        </p:txBody>
      </p:sp>
    </p:spTree>
    <p:extLst>
      <p:ext uri="{BB962C8B-B14F-4D97-AF65-F5344CB8AC3E}">
        <p14:creationId xmlns:p14="http://schemas.microsoft.com/office/powerpoint/2010/main" val="2935269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B82F553D-25D9-B101-845F-CD57A1B7C332}"/>
              </a:ext>
            </a:extLst>
          </p:cNvPr>
          <p:cNvSpPr>
            <a:spLocks noGrp="1"/>
          </p:cNvSpPr>
          <p:nvPr>
            <p:ph idx="1"/>
          </p:nvPr>
        </p:nvSpPr>
        <p:spPr>
          <a:xfrm>
            <a:off x="719137" y="910087"/>
            <a:ext cx="10753725" cy="5037826"/>
          </a:xfrm>
        </p:spPr>
        <p:txBody>
          <a:bodyPr>
            <a:noAutofit/>
          </a:bodyPr>
          <a:lstStyle/>
          <a:p>
            <a:pPr marL="0" indent="0">
              <a:lnSpc>
                <a:spcPct val="120000"/>
              </a:lnSpc>
              <a:buNone/>
            </a:pPr>
            <a:r>
              <a:rPr lang="nl-BE" sz="2000" u="sng" dirty="0"/>
              <a:t>Opmerkingen</a:t>
            </a:r>
          </a:p>
          <a:p>
            <a:pPr>
              <a:lnSpc>
                <a:spcPct val="120000"/>
              </a:lnSpc>
              <a:buFont typeface="Wingdings" panose="05000000000000000000" pitchFamily="2" charset="2"/>
              <a:buChar char="§"/>
            </a:pPr>
            <a:r>
              <a:rPr lang="nl-BE" sz="2000" dirty="0"/>
              <a:t> Het BOA-decreet heeft andere consequenties voor organisaties (bv. </a:t>
            </a:r>
            <a:r>
              <a:rPr lang="nl-BE" sz="2000" dirty="0" err="1"/>
              <a:t>Gekkoo</a:t>
            </a:r>
            <a:r>
              <a:rPr lang="nl-BE" sz="2000" dirty="0"/>
              <a:t>) dan voor lokale besturen</a:t>
            </a:r>
          </a:p>
          <a:p>
            <a:pPr>
              <a:lnSpc>
                <a:spcPct val="120000"/>
              </a:lnSpc>
              <a:buFont typeface="Wingdings" panose="05000000000000000000" pitchFamily="2" charset="2"/>
              <a:buChar char="§"/>
            </a:pPr>
            <a:r>
              <a:rPr lang="nl-BE" sz="2000" dirty="0"/>
              <a:t> Boom: bij een activiteit met voor- en </a:t>
            </a:r>
            <a:r>
              <a:rPr lang="nl-BE" sz="2000" dirty="0" err="1"/>
              <a:t>naopvang</a:t>
            </a:r>
            <a:r>
              <a:rPr lang="nl-BE" sz="2000" dirty="0"/>
              <a:t> moet er bij telkens weer in- en uitgescand worden. Ouders gaan ervan uit dat er opvang voorzien is voor of na een activiteit en schrijven daar niet voor in en er worden dan boetes aangerekend. </a:t>
            </a:r>
            <a:br>
              <a:rPr lang="nl-BE" sz="2000" dirty="0"/>
            </a:br>
            <a:r>
              <a:rPr lang="nl-BE" sz="2000" dirty="0"/>
              <a:t>Momenteel is het nog omslachtig om dit in i-Active in te geven. Het kan met keuzeopties, maar dan moet de keuzeoptie resulteren in een inschrijving op de voor- of </a:t>
            </a:r>
            <a:r>
              <a:rPr lang="nl-BE" sz="2000" dirty="0" err="1"/>
              <a:t>naopvang</a:t>
            </a:r>
            <a:r>
              <a:rPr lang="nl-BE" sz="2000" dirty="0"/>
              <a:t>. </a:t>
            </a:r>
          </a:p>
          <a:p>
            <a:pPr>
              <a:lnSpc>
                <a:spcPct val="120000"/>
              </a:lnSpc>
              <a:buFont typeface="Wingdings" panose="05000000000000000000" pitchFamily="2" charset="2"/>
              <a:buChar char="§"/>
            </a:pPr>
            <a:r>
              <a:rPr lang="nl-BE" sz="2000" dirty="0"/>
              <a:t> Het moet duidelijk zijn </a:t>
            </a:r>
            <a:r>
              <a:rPr lang="nl-BE" sz="2000" u="sng" dirty="0"/>
              <a:t>waar</a:t>
            </a:r>
            <a:r>
              <a:rPr lang="nl-BE" sz="2000" dirty="0"/>
              <a:t> en </a:t>
            </a:r>
            <a:r>
              <a:rPr lang="nl-BE" sz="2000" u="sng" dirty="0"/>
              <a:t>wanneer</a:t>
            </a:r>
            <a:r>
              <a:rPr lang="nl-BE" sz="2000" dirty="0"/>
              <a:t> kinderen afgehaald moeten worden bij activiteiten met voor- en/of </a:t>
            </a:r>
            <a:r>
              <a:rPr lang="nl-BE" sz="2000" dirty="0" err="1"/>
              <a:t>naopvang</a:t>
            </a:r>
            <a:r>
              <a:rPr lang="nl-BE" sz="2000" dirty="0"/>
              <a:t>. De flow van activiteiten moet duidelijker. </a:t>
            </a:r>
            <a:br>
              <a:rPr lang="nl-BE" sz="2000" dirty="0"/>
            </a:br>
            <a:r>
              <a:rPr lang="nl-BE" sz="2000" dirty="0">
                <a:sym typeface="Wingdings" panose="05000000000000000000" pitchFamily="2" charset="2"/>
              </a:rPr>
              <a:t> Concrete cases bezorgen per mail (</a:t>
            </a:r>
            <a:r>
              <a:rPr lang="nl-BE" sz="2000" dirty="0">
                <a:sym typeface="Wingdings" panose="05000000000000000000" pitchFamily="2" charset="2"/>
                <a:hlinkClick r:id="rId2"/>
              </a:rPr>
              <a:t>info@i-active.be</a:t>
            </a:r>
            <a:r>
              <a:rPr lang="nl-BE" sz="2000" dirty="0">
                <a:sym typeface="Wingdings" panose="05000000000000000000" pitchFamily="2" charset="2"/>
              </a:rPr>
              <a:t>) waar we mee aan de slag kunnen. </a:t>
            </a:r>
          </a:p>
          <a:p>
            <a:pPr marL="0" indent="0">
              <a:lnSpc>
                <a:spcPct val="120000"/>
              </a:lnSpc>
              <a:buNone/>
            </a:pPr>
            <a:endParaRPr lang="nl-BE" sz="2000" dirty="0"/>
          </a:p>
        </p:txBody>
      </p:sp>
    </p:spTree>
    <p:extLst>
      <p:ext uri="{BB962C8B-B14F-4D97-AF65-F5344CB8AC3E}">
        <p14:creationId xmlns:p14="http://schemas.microsoft.com/office/powerpoint/2010/main" val="1051276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BA1ADB7-E390-7457-8F12-9FB2A3BDFB7C}"/>
              </a:ext>
            </a:extLst>
          </p:cNvPr>
          <p:cNvSpPr>
            <a:spLocks noGrp="1"/>
          </p:cNvSpPr>
          <p:nvPr>
            <p:ph idx="1"/>
          </p:nvPr>
        </p:nvSpPr>
        <p:spPr>
          <a:xfrm>
            <a:off x="719137" y="526211"/>
            <a:ext cx="10753725" cy="5408763"/>
          </a:xfrm>
        </p:spPr>
        <p:txBody>
          <a:bodyPr>
            <a:noAutofit/>
          </a:bodyPr>
          <a:lstStyle/>
          <a:p>
            <a:pPr marL="0" indent="0">
              <a:lnSpc>
                <a:spcPct val="120000"/>
              </a:lnSpc>
              <a:buNone/>
            </a:pPr>
            <a:r>
              <a:rPr lang="nl-BE" sz="1800" u="sng" dirty="0"/>
              <a:t>Reeds bestaande toepassingen van het decreet</a:t>
            </a:r>
            <a:r>
              <a:rPr lang="nl-BE" sz="1800" dirty="0"/>
              <a:t> (ter inspiratie)</a:t>
            </a:r>
          </a:p>
          <a:p>
            <a:pPr>
              <a:lnSpc>
                <a:spcPct val="120000"/>
              </a:lnSpc>
              <a:buFont typeface="Wingdings" panose="05000000000000000000" pitchFamily="2" charset="2"/>
              <a:buChar char="§"/>
            </a:pPr>
            <a:r>
              <a:rPr lang="nl-BE" sz="1800" dirty="0">
                <a:sym typeface="Wingdings" panose="05000000000000000000" pitchFamily="2" charset="2"/>
              </a:rPr>
              <a:t> Bilzen is al 2 jaar bezig met BOA: </a:t>
            </a:r>
            <a:r>
              <a:rPr lang="nl-BE" sz="1800" dirty="0" err="1">
                <a:sym typeface="Wingdings" panose="05000000000000000000" pitchFamily="2" charset="2"/>
              </a:rPr>
              <a:t>Kindertapaz</a:t>
            </a:r>
            <a:r>
              <a:rPr lang="nl-BE" sz="1800" dirty="0">
                <a:sym typeface="Wingdings" panose="05000000000000000000" pitchFamily="2" charset="2"/>
              </a:rPr>
              <a:t>. Ze werken hiervoor met vrijwilligers (vaak leerkrachten die een sportlesje geven), professionelen, eigen begeleiders. Het is hard zoeken: welke sportlessen, wie gaat het geven, waar en hoe? Activiteiten gaan per opvang door, niet op één centrale plaats (en dus geen vervoer tot daar). </a:t>
            </a:r>
            <a:br>
              <a:rPr lang="nl-BE" sz="1800" dirty="0">
                <a:sym typeface="Wingdings" panose="05000000000000000000" pitchFamily="2" charset="2"/>
              </a:rPr>
            </a:br>
            <a:r>
              <a:rPr lang="nl-BE" sz="1800" dirty="0">
                <a:sym typeface="Wingdings" panose="05000000000000000000" pitchFamily="2" charset="2"/>
              </a:rPr>
              <a:t>Er zijn 17 opvanglocaties en per locatie gemiddeld 3 activiteiten. Hiervoor werden initieel extra kalenders aangemaakt, maar dat bleek moeilijk voor begeleiders en ouders. Ze zijn dan overgestapt naar huidig systeem: ouders schrijven in voor opvang, er is duidelijke communicatie (via website en </a:t>
            </a:r>
            <a:r>
              <a:rPr lang="nl-BE" sz="1800" dirty="0" err="1">
                <a:sym typeface="Wingdings" panose="05000000000000000000" pitchFamily="2" charset="2"/>
              </a:rPr>
              <a:t>social</a:t>
            </a:r>
            <a:r>
              <a:rPr lang="nl-BE" sz="1800" dirty="0">
                <a:sym typeface="Wingdings" panose="05000000000000000000" pitchFamily="2" charset="2"/>
              </a:rPr>
              <a:t> media, maar ook flyers) naar ouders wat het aanbod van </a:t>
            </a:r>
            <a:r>
              <a:rPr lang="nl-BE" sz="1800" dirty="0" err="1">
                <a:sym typeface="Wingdings" panose="05000000000000000000" pitchFamily="2" charset="2"/>
              </a:rPr>
              <a:t>Kindertapaz</a:t>
            </a:r>
            <a:r>
              <a:rPr lang="nl-BE" sz="1800" dirty="0">
                <a:sym typeface="Wingdings" panose="05000000000000000000" pitchFamily="2" charset="2"/>
              </a:rPr>
              <a:t> is. Het is geen verplichting, maar lage schoolkinderen worden wel aangemoedigd. Er zit ook huiswerkbegeleiding in de activiteiten. </a:t>
            </a:r>
            <a:br>
              <a:rPr lang="nl-BE" sz="1800" dirty="0">
                <a:sym typeface="Wingdings" panose="05000000000000000000" pitchFamily="2" charset="2"/>
              </a:rPr>
            </a:br>
            <a:r>
              <a:rPr lang="nl-BE" sz="1800" dirty="0">
                <a:sym typeface="Wingdings" panose="05000000000000000000" pitchFamily="2" charset="2"/>
              </a:rPr>
              <a:t>Er is geen voorinschrijving voor die activiteiten. Opvangbegeleiders worden ook ingezet om activiteiten te begeleiden (aangezien er minder kinderen in de opvang zitten). </a:t>
            </a:r>
          </a:p>
          <a:p>
            <a:pPr>
              <a:lnSpc>
                <a:spcPct val="120000"/>
              </a:lnSpc>
              <a:buFont typeface="Wingdings" panose="05000000000000000000" pitchFamily="2" charset="2"/>
              <a:buChar char="§"/>
            </a:pPr>
            <a:r>
              <a:rPr lang="nl-BE" sz="1800" dirty="0">
                <a:sym typeface="Wingdings" panose="05000000000000000000" pitchFamily="2" charset="2"/>
              </a:rPr>
              <a:t> In Genk zijn ze al een aantal jaren bezig met BOA: bv. vervoer naar activiteit.</a:t>
            </a:r>
          </a:p>
          <a:p>
            <a:pPr>
              <a:lnSpc>
                <a:spcPct val="120000"/>
              </a:lnSpc>
              <a:buFont typeface="Wingdings" panose="05000000000000000000" pitchFamily="2" charset="2"/>
              <a:buChar char="§"/>
            </a:pPr>
            <a:r>
              <a:rPr lang="nl-BE" sz="1800" dirty="0"/>
              <a:t> Suggestie Zwijndrecht</a:t>
            </a:r>
            <a:r>
              <a:rPr lang="nl-BE" sz="1800"/>
              <a:t>: een voetbalkamp </a:t>
            </a:r>
            <a:r>
              <a:rPr lang="nl-BE" sz="1800" dirty="0"/>
              <a:t>waar de gemeente niet financieel tussenkomt, moet ook zichtbaar zijn tussen het aanbod. Maar de kostprijs moet dan effectief naar de voetbalclub gestort worden en niet op rekening van de gemeente komen. </a:t>
            </a:r>
            <a:br>
              <a:rPr lang="nl-BE" sz="1800" dirty="0"/>
            </a:br>
            <a:r>
              <a:rPr lang="nl-BE" sz="1800" dirty="0">
                <a:sym typeface="Wingdings" panose="05000000000000000000" pitchFamily="2" charset="2"/>
              </a:rPr>
              <a:t> </a:t>
            </a:r>
            <a:r>
              <a:rPr lang="nl-BE" sz="1800" dirty="0"/>
              <a:t>Dit wordt al gedaan door gemeente Rotselaar. </a:t>
            </a:r>
            <a:br>
              <a:rPr lang="nl-BE" sz="1800" dirty="0"/>
            </a:br>
            <a:endParaRPr lang="nl-BE" sz="1800" dirty="0"/>
          </a:p>
          <a:p>
            <a:endParaRPr lang="nl-BE" sz="1800" dirty="0"/>
          </a:p>
        </p:txBody>
      </p:sp>
    </p:spTree>
    <p:extLst>
      <p:ext uri="{BB962C8B-B14F-4D97-AF65-F5344CB8AC3E}">
        <p14:creationId xmlns:p14="http://schemas.microsoft.com/office/powerpoint/2010/main" val="1361325715"/>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1422</TotalTime>
  <Words>947</Words>
  <Application>Microsoft Office PowerPoint</Application>
  <PresentationFormat>Breedbeeld</PresentationFormat>
  <Paragraphs>32</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 Light</vt:lpstr>
      <vt:lpstr>Wingdings</vt:lpstr>
      <vt:lpstr>Metropolitan</vt:lpstr>
      <vt:lpstr>BOA-werkgroep</vt:lpstr>
      <vt:lpstr>Nieuw BOA-portaal</vt:lpstr>
      <vt:lpstr>Feedback klanten</vt:lpstr>
      <vt:lpstr>PowerPoint-presentatie</vt:lpstr>
      <vt:lpstr>Uitwerking BOA-decreet</vt:lpstr>
      <vt:lpstr>Feedback klanten</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Basisopleiding BKO</dc:title>
  <dc:creator>Ilke Cuelenaere</dc:creator>
  <cp:lastModifiedBy>Ilke Cuelenaere</cp:lastModifiedBy>
  <cp:revision>4</cp:revision>
  <dcterms:created xsi:type="dcterms:W3CDTF">2021-08-23T11:39:16Z</dcterms:created>
  <dcterms:modified xsi:type="dcterms:W3CDTF">2024-05-24T09:33:29Z</dcterms:modified>
</cp:coreProperties>
</file>